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7.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8.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306" r:id="rId2"/>
    <p:sldId id="326" r:id="rId3"/>
    <p:sldId id="337" r:id="rId4"/>
    <p:sldId id="321" r:id="rId5"/>
    <p:sldId id="338" r:id="rId6"/>
    <p:sldId id="334" r:id="rId7"/>
    <p:sldId id="336" r:id="rId8"/>
    <p:sldId id="328"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EDEA"/>
    <a:srgbClr val="9F9C94"/>
    <a:srgbClr val="B0ADAB"/>
    <a:srgbClr val="9C9C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6000" autoAdjust="0"/>
    <p:restoredTop sz="94660"/>
  </p:normalViewPr>
  <p:slideViewPr>
    <p:cSldViewPr snapToGrid="0">
      <p:cViewPr varScale="1">
        <p:scale>
          <a:sx n="163" d="100"/>
          <a:sy n="163" d="100"/>
        </p:scale>
        <p:origin x="144" y="408"/>
      </p:cViewPr>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_rels/data7.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image" Target="../media/image3.png"/></Relationships>
</file>

<file path=ppt/diagrams/_rels/drawing7.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image" Target="../media/image3.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06CFF78-75A6-4D76-8943-52B5D67DABF1}" type="doc">
      <dgm:prSet loTypeId="urn:microsoft.com/office/officeart/2005/8/layout/target3" loCatId="list" qsTypeId="urn:microsoft.com/office/officeart/2005/8/quickstyle/simple1" qsCatId="simple" csTypeId="urn:microsoft.com/office/officeart/2005/8/colors/accent1_2" csCatId="accent1" phldr="1"/>
      <dgm:spPr/>
      <dgm:t>
        <a:bodyPr/>
        <a:lstStyle/>
        <a:p>
          <a:endParaRPr lang="en-US"/>
        </a:p>
      </dgm:t>
    </dgm:pt>
    <dgm:pt modelId="{5845B2AC-202B-448A-BC2B-F3BBF307776F}">
      <dgm:prSet/>
      <dgm:spPr/>
      <dgm:t>
        <a:bodyPr/>
        <a:lstStyle/>
        <a:p>
          <a:pPr rtl="0"/>
          <a:r>
            <a:rPr lang="en-GB" dirty="0" smtClean="0"/>
            <a:t>Understanding more</a:t>
          </a:r>
          <a:endParaRPr lang="en-GB" dirty="0"/>
        </a:p>
      </dgm:t>
    </dgm:pt>
    <dgm:pt modelId="{D33ECD1E-D04D-4707-ADE2-9599267AC62D}" type="parTrans" cxnId="{5AC488B5-EFDA-4FBF-8321-F0EDD43CD04C}">
      <dgm:prSet/>
      <dgm:spPr/>
      <dgm:t>
        <a:bodyPr/>
        <a:lstStyle/>
        <a:p>
          <a:endParaRPr lang="en-US"/>
        </a:p>
      </dgm:t>
    </dgm:pt>
    <dgm:pt modelId="{05B5F557-2215-46F0-9AFC-DDA1BC173694}" type="sibTrans" cxnId="{5AC488B5-EFDA-4FBF-8321-F0EDD43CD04C}">
      <dgm:prSet/>
      <dgm:spPr/>
      <dgm:t>
        <a:bodyPr/>
        <a:lstStyle/>
        <a:p>
          <a:endParaRPr lang="en-US"/>
        </a:p>
      </dgm:t>
    </dgm:pt>
    <dgm:pt modelId="{F272B9F0-9BB5-4882-BF7B-BF434190C274}">
      <dgm:prSet/>
      <dgm:spPr/>
      <dgm:t>
        <a:bodyPr/>
        <a:lstStyle/>
        <a:p>
          <a:pPr rtl="0"/>
          <a:endParaRPr lang="en-GB" dirty="0"/>
        </a:p>
      </dgm:t>
    </dgm:pt>
    <dgm:pt modelId="{74753D52-324A-49C3-88B2-A82A296C5E82}" type="parTrans" cxnId="{D6E6F3C1-8AF7-4B73-AECB-9E436BC0C042}">
      <dgm:prSet/>
      <dgm:spPr/>
      <dgm:t>
        <a:bodyPr/>
        <a:lstStyle/>
        <a:p>
          <a:endParaRPr lang="en-US"/>
        </a:p>
      </dgm:t>
    </dgm:pt>
    <dgm:pt modelId="{9CF94EBE-C585-4EF7-9E0D-872875E54AD4}" type="sibTrans" cxnId="{D6E6F3C1-8AF7-4B73-AECB-9E436BC0C042}">
      <dgm:prSet/>
      <dgm:spPr/>
      <dgm:t>
        <a:bodyPr/>
        <a:lstStyle/>
        <a:p>
          <a:endParaRPr lang="en-US"/>
        </a:p>
      </dgm:t>
    </dgm:pt>
    <dgm:pt modelId="{89E3ACD5-5CC3-4DEE-9C02-4CE5AC328418}">
      <dgm:prSet/>
      <dgm:spPr/>
      <dgm:t>
        <a:bodyPr/>
        <a:lstStyle/>
        <a:p>
          <a:pPr rtl="0"/>
          <a:r>
            <a:rPr lang="en-GB" dirty="0" smtClean="0"/>
            <a:t>Discovering more</a:t>
          </a:r>
          <a:endParaRPr lang="en-GB" dirty="0"/>
        </a:p>
      </dgm:t>
    </dgm:pt>
    <dgm:pt modelId="{800BCB4E-CA71-46AE-A0C5-67467795E22F}" type="parTrans" cxnId="{FF7F9041-AD20-471C-AB22-883D1EA4AA01}">
      <dgm:prSet/>
      <dgm:spPr/>
      <dgm:t>
        <a:bodyPr/>
        <a:lstStyle/>
        <a:p>
          <a:endParaRPr lang="en-US"/>
        </a:p>
      </dgm:t>
    </dgm:pt>
    <dgm:pt modelId="{B5BEF63F-DF9E-45EF-B04B-43056C4C3E06}" type="sibTrans" cxnId="{FF7F9041-AD20-471C-AB22-883D1EA4AA01}">
      <dgm:prSet/>
      <dgm:spPr/>
      <dgm:t>
        <a:bodyPr/>
        <a:lstStyle/>
        <a:p>
          <a:endParaRPr lang="en-US"/>
        </a:p>
      </dgm:t>
    </dgm:pt>
    <dgm:pt modelId="{5DAFEC99-A39E-4BA3-BF7E-7373E65EBAD6}">
      <dgm:prSet/>
      <dgm:spPr/>
      <dgm:t>
        <a:bodyPr/>
        <a:lstStyle/>
        <a:p>
          <a:pPr rtl="0"/>
          <a:r>
            <a:rPr lang="en-GB" dirty="0" smtClean="0"/>
            <a:t>We are committed to discovering new interventions, support and methods of care</a:t>
          </a:r>
          <a:endParaRPr lang="en-GB" dirty="0"/>
        </a:p>
      </dgm:t>
    </dgm:pt>
    <dgm:pt modelId="{C9F04D47-21F7-43DE-BEE9-FA313C7254A7}" type="parTrans" cxnId="{986CC2F4-1281-467E-B064-0C0F9C36D851}">
      <dgm:prSet/>
      <dgm:spPr/>
      <dgm:t>
        <a:bodyPr/>
        <a:lstStyle/>
        <a:p>
          <a:endParaRPr lang="en-US"/>
        </a:p>
      </dgm:t>
    </dgm:pt>
    <dgm:pt modelId="{AFD345CB-8D86-4774-8A89-61A6C4A9FE99}" type="sibTrans" cxnId="{986CC2F4-1281-467E-B064-0C0F9C36D851}">
      <dgm:prSet/>
      <dgm:spPr/>
      <dgm:t>
        <a:bodyPr/>
        <a:lstStyle/>
        <a:p>
          <a:endParaRPr lang="en-US"/>
        </a:p>
      </dgm:t>
    </dgm:pt>
    <dgm:pt modelId="{E39B60A4-22E5-48CA-9AE5-6DFC9E12F9FF}">
      <dgm:prSet/>
      <dgm:spPr/>
      <dgm:t>
        <a:bodyPr/>
        <a:lstStyle/>
        <a:p>
          <a:pPr rtl="0"/>
          <a:r>
            <a:rPr lang="en-GB" dirty="0" smtClean="0"/>
            <a:t>Sharing more</a:t>
          </a:r>
          <a:endParaRPr lang="en-GB" dirty="0"/>
        </a:p>
      </dgm:t>
    </dgm:pt>
    <dgm:pt modelId="{6D94A661-89D2-4B82-8965-655F20910DCE}" type="parTrans" cxnId="{0FD202B9-5A26-4BDB-9052-9AF595F6DAB7}">
      <dgm:prSet/>
      <dgm:spPr/>
      <dgm:t>
        <a:bodyPr/>
        <a:lstStyle/>
        <a:p>
          <a:endParaRPr lang="en-US"/>
        </a:p>
      </dgm:t>
    </dgm:pt>
    <dgm:pt modelId="{CFF66A64-30E7-4977-8326-3079D2DD8E1B}" type="sibTrans" cxnId="{0FD202B9-5A26-4BDB-9052-9AF595F6DAB7}">
      <dgm:prSet/>
      <dgm:spPr/>
      <dgm:t>
        <a:bodyPr/>
        <a:lstStyle/>
        <a:p>
          <a:endParaRPr lang="en-US"/>
        </a:p>
      </dgm:t>
    </dgm:pt>
    <dgm:pt modelId="{9336DDF6-8703-4032-BBF6-0203CCB7C939}">
      <dgm:prSet/>
      <dgm:spPr/>
      <dgm:t>
        <a:bodyPr/>
        <a:lstStyle/>
        <a:p>
          <a:pPr rtl="0"/>
          <a:r>
            <a:rPr lang="en-GB" dirty="0"/>
            <a:t>We </a:t>
          </a:r>
          <a:r>
            <a:rPr lang="en-GB" dirty="0" smtClean="0"/>
            <a:t>will share our understanding, knowledge and expertise within the RHN to ensure that our practice is up to date and with others for the benefit of the wider population of people with neuro-disabilities</a:t>
          </a:r>
          <a:endParaRPr lang="en-GB" dirty="0"/>
        </a:p>
      </dgm:t>
    </dgm:pt>
    <dgm:pt modelId="{C23B3D3B-7C1B-42B6-9F32-5A61E24CFBE9}" type="parTrans" cxnId="{CBD10F99-B444-4794-A140-F978C17791CC}">
      <dgm:prSet/>
      <dgm:spPr/>
      <dgm:t>
        <a:bodyPr/>
        <a:lstStyle/>
        <a:p>
          <a:endParaRPr lang="en-US"/>
        </a:p>
      </dgm:t>
    </dgm:pt>
    <dgm:pt modelId="{C1543882-1A4E-4913-9E4C-26870D71DE10}" type="sibTrans" cxnId="{CBD10F99-B444-4794-A140-F978C17791CC}">
      <dgm:prSet/>
      <dgm:spPr/>
      <dgm:t>
        <a:bodyPr/>
        <a:lstStyle/>
        <a:p>
          <a:endParaRPr lang="en-US"/>
        </a:p>
      </dgm:t>
    </dgm:pt>
    <dgm:pt modelId="{35FF7EAC-EAC1-43D9-B674-99DC6C524796}">
      <dgm:prSet/>
      <dgm:spPr/>
      <dgm:t>
        <a:bodyPr/>
        <a:lstStyle/>
        <a:p>
          <a:pPr rtl="0"/>
          <a:r>
            <a:rPr lang="en-GB" dirty="0"/>
            <a:t>We are committed to understanding more about </a:t>
          </a:r>
          <a:r>
            <a:rPr lang="en-GB" dirty="0" err="1" smtClean="0"/>
            <a:t>neuro-disability</a:t>
          </a:r>
          <a:endParaRPr lang="en-GB" dirty="0"/>
        </a:p>
      </dgm:t>
    </dgm:pt>
    <dgm:pt modelId="{46793A8C-FCCB-4822-8C8B-AE2B7B82E2F5}" type="sibTrans" cxnId="{DF7F6F6B-AC57-4150-BEE5-63661AC9D3E8}">
      <dgm:prSet/>
      <dgm:spPr/>
      <dgm:t>
        <a:bodyPr/>
        <a:lstStyle/>
        <a:p>
          <a:endParaRPr lang="en-US"/>
        </a:p>
      </dgm:t>
    </dgm:pt>
    <dgm:pt modelId="{73BE2990-A854-48B9-8822-062180271D2B}" type="parTrans" cxnId="{DF7F6F6B-AC57-4150-BEE5-63661AC9D3E8}">
      <dgm:prSet/>
      <dgm:spPr/>
      <dgm:t>
        <a:bodyPr/>
        <a:lstStyle/>
        <a:p>
          <a:endParaRPr lang="en-US"/>
        </a:p>
      </dgm:t>
    </dgm:pt>
    <dgm:pt modelId="{3E535FE6-CCEA-4045-8BA7-76FE791C592A}" type="pres">
      <dgm:prSet presAssocID="{406CFF78-75A6-4D76-8943-52B5D67DABF1}" presName="Name0" presStyleCnt="0">
        <dgm:presLayoutVars>
          <dgm:chMax val="7"/>
          <dgm:dir/>
          <dgm:animLvl val="lvl"/>
          <dgm:resizeHandles val="exact"/>
        </dgm:presLayoutVars>
      </dgm:prSet>
      <dgm:spPr/>
      <dgm:t>
        <a:bodyPr/>
        <a:lstStyle/>
        <a:p>
          <a:endParaRPr lang="en-US"/>
        </a:p>
      </dgm:t>
    </dgm:pt>
    <dgm:pt modelId="{A2182F16-DCEA-4691-B4A0-60BEEA6B4C29}" type="pres">
      <dgm:prSet presAssocID="{5845B2AC-202B-448A-BC2B-F3BBF307776F}" presName="circle1" presStyleLbl="node1" presStyleIdx="0" presStyleCnt="3"/>
      <dgm:spPr/>
    </dgm:pt>
    <dgm:pt modelId="{E3124C10-CB80-4254-A98A-0BBFFA8C22CD}" type="pres">
      <dgm:prSet presAssocID="{5845B2AC-202B-448A-BC2B-F3BBF307776F}" presName="space" presStyleCnt="0"/>
      <dgm:spPr/>
    </dgm:pt>
    <dgm:pt modelId="{71D05AC1-40CA-429E-BA3A-30493887965D}" type="pres">
      <dgm:prSet presAssocID="{5845B2AC-202B-448A-BC2B-F3BBF307776F}" presName="rect1" presStyleLbl="alignAcc1" presStyleIdx="0" presStyleCnt="3"/>
      <dgm:spPr/>
      <dgm:t>
        <a:bodyPr/>
        <a:lstStyle/>
        <a:p>
          <a:endParaRPr lang="en-US"/>
        </a:p>
      </dgm:t>
    </dgm:pt>
    <dgm:pt modelId="{B62800A7-B8AA-4FB6-8604-897B866CBFCD}" type="pres">
      <dgm:prSet presAssocID="{89E3ACD5-5CC3-4DEE-9C02-4CE5AC328418}" presName="vertSpace2" presStyleLbl="node1" presStyleIdx="0" presStyleCnt="3"/>
      <dgm:spPr/>
    </dgm:pt>
    <dgm:pt modelId="{621B390C-A0C7-4BF2-BD7E-37C84542A4C0}" type="pres">
      <dgm:prSet presAssocID="{89E3ACD5-5CC3-4DEE-9C02-4CE5AC328418}" presName="circle2" presStyleLbl="node1" presStyleIdx="1" presStyleCnt="3"/>
      <dgm:spPr/>
    </dgm:pt>
    <dgm:pt modelId="{8935792B-3161-4792-91B2-459D3DBBBD7D}" type="pres">
      <dgm:prSet presAssocID="{89E3ACD5-5CC3-4DEE-9C02-4CE5AC328418}" presName="rect2" presStyleLbl="alignAcc1" presStyleIdx="1" presStyleCnt="3"/>
      <dgm:spPr/>
      <dgm:t>
        <a:bodyPr/>
        <a:lstStyle/>
        <a:p>
          <a:endParaRPr lang="en-US"/>
        </a:p>
      </dgm:t>
    </dgm:pt>
    <dgm:pt modelId="{2431A009-D57D-4B64-B59E-0FAC54A7B964}" type="pres">
      <dgm:prSet presAssocID="{E39B60A4-22E5-48CA-9AE5-6DFC9E12F9FF}" presName="vertSpace3" presStyleLbl="node1" presStyleIdx="1" presStyleCnt="3"/>
      <dgm:spPr/>
    </dgm:pt>
    <dgm:pt modelId="{D7B1B7B2-CEE8-4107-B2CC-6DA8F0FD7EED}" type="pres">
      <dgm:prSet presAssocID="{E39B60A4-22E5-48CA-9AE5-6DFC9E12F9FF}" presName="circle3" presStyleLbl="node1" presStyleIdx="2" presStyleCnt="3"/>
      <dgm:spPr/>
    </dgm:pt>
    <dgm:pt modelId="{E0C0A721-07D5-454C-804F-B79E6F1C121B}" type="pres">
      <dgm:prSet presAssocID="{E39B60A4-22E5-48CA-9AE5-6DFC9E12F9FF}" presName="rect3" presStyleLbl="alignAcc1" presStyleIdx="2" presStyleCnt="3"/>
      <dgm:spPr/>
      <dgm:t>
        <a:bodyPr/>
        <a:lstStyle/>
        <a:p>
          <a:endParaRPr lang="en-US"/>
        </a:p>
      </dgm:t>
    </dgm:pt>
    <dgm:pt modelId="{F26D1C86-7483-49B3-9346-3B4C993145B5}" type="pres">
      <dgm:prSet presAssocID="{5845B2AC-202B-448A-BC2B-F3BBF307776F}" presName="rect1ParTx" presStyleLbl="alignAcc1" presStyleIdx="2" presStyleCnt="3">
        <dgm:presLayoutVars>
          <dgm:chMax val="1"/>
          <dgm:bulletEnabled val="1"/>
        </dgm:presLayoutVars>
      </dgm:prSet>
      <dgm:spPr/>
      <dgm:t>
        <a:bodyPr/>
        <a:lstStyle/>
        <a:p>
          <a:endParaRPr lang="en-US"/>
        </a:p>
      </dgm:t>
    </dgm:pt>
    <dgm:pt modelId="{13B2BE69-E03C-4F61-B90E-995F23BED5FA}" type="pres">
      <dgm:prSet presAssocID="{5845B2AC-202B-448A-BC2B-F3BBF307776F}" presName="rect1ChTx" presStyleLbl="alignAcc1" presStyleIdx="2" presStyleCnt="3">
        <dgm:presLayoutVars>
          <dgm:bulletEnabled val="1"/>
        </dgm:presLayoutVars>
      </dgm:prSet>
      <dgm:spPr/>
      <dgm:t>
        <a:bodyPr/>
        <a:lstStyle/>
        <a:p>
          <a:endParaRPr lang="en-US"/>
        </a:p>
      </dgm:t>
    </dgm:pt>
    <dgm:pt modelId="{B61E5B5E-8D66-47DA-AC19-DEFA97FCEF8D}" type="pres">
      <dgm:prSet presAssocID="{89E3ACD5-5CC3-4DEE-9C02-4CE5AC328418}" presName="rect2ParTx" presStyleLbl="alignAcc1" presStyleIdx="2" presStyleCnt="3">
        <dgm:presLayoutVars>
          <dgm:chMax val="1"/>
          <dgm:bulletEnabled val="1"/>
        </dgm:presLayoutVars>
      </dgm:prSet>
      <dgm:spPr/>
      <dgm:t>
        <a:bodyPr/>
        <a:lstStyle/>
        <a:p>
          <a:endParaRPr lang="en-US"/>
        </a:p>
      </dgm:t>
    </dgm:pt>
    <dgm:pt modelId="{1CC73374-1144-456E-8AF1-143AB7494601}" type="pres">
      <dgm:prSet presAssocID="{89E3ACD5-5CC3-4DEE-9C02-4CE5AC328418}" presName="rect2ChTx" presStyleLbl="alignAcc1" presStyleIdx="2" presStyleCnt="3">
        <dgm:presLayoutVars>
          <dgm:bulletEnabled val="1"/>
        </dgm:presLayoutVars>
      </dgm:prSet>
      <dgm:spPr/>
      <dgm:t>
        <a:bodyPr/>
        <a:lstStyle/>
        <a:p>
          <a:endParaRPr lang="en-US"/>
        </a:p>
      </dgm:t>
    </dgm:pt>
    <dgm:pt modelId="{DF2856C6-1ACC-4D6A-B206-AB1D64F59F23}" type="pres">
      <dgm:prSet presAssocID="{E39B60A4-22E5-48CA-9AE5-6DFC9E12F9FF}" presName="rect3ParTx" presStyleLbl="alignAcc1" presStyleIdx="2" presStyleCnt="3">
        <dgm:presLayoutVars>
          <dgm:chMax val="1"/>
          <dgm:bulletEnabled val="1"/>
        </dgm:presLayoutVars>
      </dgm:prSet>
      <dgm:spPr/>
      <dgm:t>
        <a:bodyPr/>
        <a:lstStyle/>
        <a:p>
          <a:endParaRPr lang="en-US"/>
        </a:p>
      </dgm:t>
    </dgm:pt>
    <dgm:pt modelId="{94BF56BF-9CBC-4CB2-A2C8-6F410A3AF00E}" type="pres">
      <dgm:prSet presAssocID="{E39B60A4-22E5-48CA-9AE5-6DFC9E12F9FF}" presName="rect3ChTx" presStyleLbl="alignAcc1" presStyleIdx="2" presStyleCnt="3">
        <dgm:presLayoutVars>
          <dgm:bulletEnabled val="1"/>
        </dgm:presLayoutVars>
      </dgm:prSet>
      <dgm:spPr/>
      <dgm:t>
        <a:bodyPr/>
        <a:lstStyle/>
        <a:p>
          <a:endParaRPr lang="en-US"/>
        </a:p>
      </dgm:t>
    </dgm:pt>
  </dgm:ptLst>
  <dgm:cxnLst>
    <dgm:cxn modelId="{357EB9CD-E46A-49B7-BB2C-D721F4F436D7}" type="presOf" srcId="{89E3ACD5-5CC3-4DEE-9C02-4CE5AC328418}" destId="{8935792B-3161-4792-91B2-459D3DBBBD7D}" srcOrd="0" destOrd="0" presId="urn:microsoft.com/office/officeart/2005/8/layout/target3"/>
    <dgm:cxn modelId="{09A9D277-EBD0-41D9-8BFF-8968F724462A}" type="presOf" srcId="{89E3ACD5-5CC3-4DEE-9C02-4CE5AC328418}" destId="{B61E5B5E-8D66-47DA-AC19-DEFA97FCEF8D}" srcOrd="1" destOrd="0" presId="urn:microsoft.com/office/officeart/2005/8/layout/target3"/>
    <dgm:cxn modelId="{182BCC2D-A872-4EEC-84C2-D3EC2B292B2A}" type="presOf" srcId="{F272B9F0-9BB5-4882-BF7B-BF434190C274}" destId="{13B2BE69-E03C-4F61-B90E-995F23BED5FA}" srcOrd="0" destOrd="0" presId="urn:microsoft.com/office/officeart/2005/8/layout/target3"/>
    <dgm:cxn modelId="{FF7F9041-AD20-471C-AB22-883D1EA4AA01}" srcId="{406CFF78-75A6-4D76-8943-52B5D67DABF1}" destId="{89E3ACD5-5CC3-4DEE-9C02-4CE5AC328418}" srcOrd="1" destOrd="0" parTransId="{800BCB4E-CA71-46AE-A0C5-67467795E22F}" sibTransId="{B5BEF63F-DF9E-45EF-B04B-43056C4C3E06}"/>
    <dgm:cxn modelId="{D8605CA3-68B5-478B-90F7-568515694B40}" type="presOf" srcId="{E39B60A4-22E5-48CA-9AE5-6DFC9E12F9FF}" destId="{DF2856C6-1ACC-4D6A-B206-AB1D64F59F23}" srcOrd="1" destOrd="0" presId="urn:microsoft.com/office/officeart/2005/8/layout/target3"/>
    <dgm:cxn modelId="{983B9907-6DA8-4D31-9221-66C476801C64}" type="presOf" srcId="{9336DDF6-8703-4032-BBF6-0203CCB7C939}" destId="{94BF56BF-9CBC-4CB2-A2C8-6F410A3AF00E}" srcOrd="0" destOrd="0" presId="urn:microsoft.com/office/officeart/2005/8/layout/target3"/>
    <dgm:cxn modelId="{5AC488B5-EFDA-4FBF-8321-F0EDD43CD04C}" srcId="{406CFF78-75A6-4D76-8943-52B5D67DABF1}" destId="{5845B2AC-202B-448A-BC2B-F3BBF307776F}" srcOrd="0" destOrd="0" parTransId="{D33ECD1E-D04D-4707-ADE2-9599267AC62D}" sibTransId="{05B5F557-2215-46F0-9AFC-DDA1BC173694}"/>
    <dgm:cxn modelId="{B08EC835-E001-4A81-ABD5-C5DC6F2FFA2A}" type="presOf" srcId="{35FF7EAC-EAC1-43D9-B674-99DC6C524796}" destId="{13B2BE69-E03C-4F61-B90E-995F23BED5FA}" srcOrd="0" destOrd="1" presId="urn:microsoft.com/office/officeart/2005/8/layout/target3"/>
    <dgm:cxn modelId="{3A3E963C-44B1-4854-AE8E-46065743595E}" type="presOf" srcId="{5845B2AC-202B-448A-BC2B-F3BBF307776F}" destId="{F26D1C86-7483-49B3-9346-3B4C993145B5}" srcOrd="1" destOrd="0" presId="urn:microsoft.com/office/officeart/2005/8/layout/target3"/>
    <dgm:cxn modelId="{AE4FDE4C-8366-464C-9666-84128C38808B}" type="presOf" srcId="{E39B60A4-22E5-48CA-9AE5-6DFC9E12F9FF}" destId="{E0C0A721-07D5-454C-804F-B79E6F1C121B}" srcOrd="0" destOrd="0" presId="urn:microsoft.com/office/officeart/2005/8/layout/target3"/>
    <dgm:cxn modelId="{986CC2F4-1281-467E-B064-0C0F9C36D851}" srcId="{89E3ACD5-5CC3-4DEE-9C02-4CE5AC328418}" destId="{5DAFEC99-A39E-4BA3-BF7E-7373E65EBAD6}" srcOrd="0" destOrd="0" parTransId="{C9F04D47-21F7-43DE-BEE9-FA313C7254A7}" sibTransId="{AFD345CB-8D86-4774-8A89-61A6C4A9FE99}"/>
    <dgm:cxn modelId="{A178C2BA-FA3A-44A8-B7BB-D41DF09E332A}" type="presOf" srcId="{5845B2AC-202B-448A-BC2B-F3BBF307776F}" destId="{71D05AC1-40CA-429E-BA3A-30493887965D}" srcOrd="0" destOrd="0" presId="urn:microsoft.com/office/officeart/2005/8/layout/target3"/>
    <dgm:cxn modelId="{CBD10F99-B444-4794-A140-F978C17791CC}" srcId="{E39B60A4-22E5-48CA-9AE5-6DFC9E12F9FF}" destId="{9336DDF6-8703-4032-BBF6-0203CCB7C939}" srcOrd="0" destOrd="0" parTransId="{C23B3D3B-7C1B-42B6-9F32-5A61E24CFBE9}" sibTransId="{C1543882-1A4E-4913-9E4C-26870D71DE10}"/>
    <dgm:cxn modelId="{DF7F6F6B-AC57-4150-BEE5-63661AC9D3E8}" srcId="{5845B2AC-202B-448A-BC2B-F3BBF307776F}" destId="{35FF7EAC-EAC1-43D9-B674-99DC6C524796}" srcOrd="1" destOrd="0" parTransId="{73BE2990-A854-48B9-8822-062180271D2B}" sibTransId="{46793A8C-FCCB-4822-8C8B-AE2B7B82E2F5}"/>
    <dgm:cxn modelId="{6FBC80CF-BE7A-4EB6-8E06-382903B07DFA}" type="presOf" srcId="{406CFF78-75A6-4D76-8943-52B5D67DABF1}" destId="{3E535FE6-CCEA-4045-8BA7-76FE791C592A}" srcOrd="0" destOrd="0" presId="urn:microsoft.com/office/officeart/2005/8/layout/target3"/>
    <dgm:cxn modelId="{D6E6F3C1-8AF7-4B73-AECB-9E436BC0C042}" srcId="{5845B2AC-202B-448A-BC2B-F3BBF307776F}" destId="{F272B9F0-9BB5-4882-BF7B-BF434190C274}" srcOrd="0" destOrd="0" parTransId="{74753D52-324A-49C3-88B2-A82A296C5E82}" sibTransId="{9CF94EBE-C585-4EF7-9E0D-872875E54AD4}"/>
    <dgm:cxn modelId="{0FD202B9-5A26-4BDB-9052-9AF595F6DAB7}" srcId="{406CFF78-75A6-4D76-8943-52B5D67DABF1}" destId="{E39B60A4-22E5-48CA-9AE5-6DFC9E12F9FF}" srcOrd="2" destOrd="0" parTransId="{6D94A661-89D2-4B82-8965-655F20910DCE}" sibTransId="{CFF66A64-30E7-4977-8326-3079D2DD8E1B}"/>
    <dgm:cxn modelId="{121AACA8-A568-4547-9C97-CAB516E25EB6}" type="presOf" srcId="{5DAFEC99-A39E-4BA3-BF7E-7373E65EBAD6}" destId="{1CC73374-1144-456E-8AF1-143AB7494601}" srcOrd="0" destOrd="0" presId="urn:microsoft.com/office/officeart/2005/8/layout/target3"/>
    <dgm:cxn modelId="{1449D002-F079-4041-A16F-50A0D5C1C3D0}" type="presParOf" srcId="{3E535FE6-CCEA-4045-8BA7-76FE791C592A}" destId="{A2182F16-DCEA-4691-B4A0-60BEEA6B4C29}" srcOrd="0" destOrd="0" presId="urn:microsoft.com/office/officeart/2005/8/layout/target3"/>
    <dgm:cxn modelId="{4D25E226-A0F7-4451-AF49-93C552AF20E5}" type="presParOf" srcId="{3E535FE6-CCEA-4045-8BA7-76FE791C592A}" destId="{E3124C10-CB80-4254-A98A-0BBFFA8C22CD}" srcOrd="1" destOrd="0" presId="urn:microsoft.com/office/officeart/2005/8/layout/target3"/>
    <dgm:cxn modelId="{DEC16C4C-B3CD-4B85-B384-D297B008401E}" type="presParOf" srcId="{3E535FE6-CCEA-4045-8BA7-76FE791C592A}" destId="{71D05AC1-40CA-429E-BA3A-30493887965D}" srcOrd="2" destOrd="0" presId="urn:microsoft.com/office/officeart/2005/8/layout/target3"/>
    <dgm:cxn modelId="{5ACEE8B8-0353-4056-983E-29BC490814C9}" type="presParOf" srcId="{3E535FE6-CCEA-4045-8BA7-76FE791C592A}" destId="{B62800A7-B8AA-4FB6-8604-897B866CBFCD}" srcOrd="3" destOrd="0" presId="urn:microsoft.com/office/officeart/2005/8/layout/target3"/>
    <dgm:cxn modelId="{A26E6BDA-EE22-49B1-907E-681A63DEC00E}" type="presParOf" srcId="{3E535FE6-CCEA-4045-8BA7-76FE791C592A}" destId="{621B390C-A0C7-4BF2-BD7E-37C84542A4C0}" srcOrd="4" destOrd="0" presId="urn:microsoft.com/office/officeart/2005/8/layout/target3"/>
    <dgm:cxn modelId="{416B0C16-55E9-4920-81F3-C4862C2823C2}" type="presParOf" srcId="{3E535FE6-CCEA-4045-8BA7-76FE791C592A}" destId="{8935792B-3161-4792-91B2-459D3DBBBD7D}" srcOrd="5" destOrd="0" presId="urn:microsoft.com/office/officeart/2005/8/layout/target3"/>
    <dgm:cxn modelId="{5906860A-7486-4744-B020-253005F07484}" type="presParOf" srcId="{3E535FE6-CCEA-4045-8BA7-76FE791C592A}" destId="{2431A009-D57D-4B64-B59E-0FAC54A7B964}" srcOrd="6" destOrd="0" presId="urn:microsoft.com/office/officeart/2005/8/layout/target3"/>
    <dgm:cxn modelId="{72C3C8D1-D531-44D5-9D57-BAF6BB8CB9A1}" type="presParOf" srcId="{3E535FE6-CCEA-4045-8BA7-76FE791C592A}" destId="{D7B1B7B2-CEE8-4107-B2CC-6DA8F0FD7EED}" srcOrd="7" destOrd="0" presId="urn:microsoft.com/office/officeart/2005/8/layout/target3"/>
    <dgm:cxn modelId="{6594FF13-FE61-4329-8D4A-2AD455A29293}" type="presParOf" srcId="{3E535FE6-CCEA-4045-8BA7-76FE791C592A}" destId="{E0C0A721-07D5-454C-804F-B79E6F1C121B}" srcOrd="8" destOrd="0" presId="urn:microsoft.com/office/officeart/2005/8/layout/target3"/>
    <dgm:cxn modelId="{76CCE252-1D5B-4532-84E7-ADA76A2D2903}" type="presParOf" srcId="{3E535FE6-CCEA-4045-8BA7-76FE791C592A}" destId="{F26D1C86-7483-49B3-9346-3B4C993145B5}" srcOrd="9" destOrd="0" presId="urn:microsoft.com/office/officeart/2005/8/layout/target3"/>
    <dgm:cxn modelId="{CA035176-9212-43C4-B548-C3B7B1885D6E}" type="presParOf" srcId="{3E535FE6-CCEA-4045-8BA7-76FE791C592A}" destId="{13B2BE69-E03C-4F61-B90E-995F23BED5FA}" srcOrd="10" destOrd="0" presId="urn:microsoft.com/office/officeart/2005/8/layout/target3"/>
    <dgm:cxn modelId="{278A7449-B0CE-43C6-8D8E-CD555FBC1AB8}" type="presParOf" srcId="{3E535FE6-CCEA-4045-8BA7-76FE791C592A}" destId="{B61E5B5E-8D66-47DA-AC19-DEFA97FCEF8D}" srcOrd="11" destOrd="0" presId="urn:microsoft.com/office/officeart/2005/8/layout/target3"/>
    <dgm:cxn modelId="{3F10A4DB-048B-43CA-8D90-FD7FAD33AE67}" type="presParOf" srcId="{3E535FE6-CCEA-4045-8BA7-76FE791C592A}" destId="{1CC73374-1144-456E-8AF1-143AB7494601}" srcOrd="12" destOrd="0" presId="urn:microsoft.com/office/officeart/2005/8/layout/target3"/>
    <dgm:cxn modelId="{CF9E6952-3A72-4DB9-A51D-E588B31A442D}" type="presParOf" srcId="{3E535FE6-CCEA-4045-8BA7-76FE791C592A}" destId="{DF2856C6-1ACC-4D6A-B206-AB1D64F59F23}" srcOrd="13" destOrd="0" presId="urn:microsoft.com/office/officeart/2005/8/layout/target3"/>
    <dgm:cxn modelId="{C487388E-EA9B-426F-A469-E233CD3223D8}" type="presParOf" srcId="{3E535FE6-CCEA-4045-8BA7-76FE791C592A}" destId="{94BF56BF-9CBC-4CB2-A2C8-6F410A3AF00E}" srcOrd="14" destOrd="0" presId="urn:microsoft.com/office/officeart/2005/8/layout/target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06CFF78-75A6-4D76-8943-52B5D67DABF1}" type="doc">
      <dgm:prSet loTypeId="urn:microsoft.com/office/officeart/2005/8/layout/hList6" loCatId="list" qsTypeId="urn:microsoft.com/office/officeart/2005/8/quickstyle/simple1" qsCatId="simple" csTypeId="urn:microsoft.com/office/officeart/2005/8/colors/accent1_2" csCatId="accent1" phldr="1"/>
      <dgm:spPr/>
      <dgm:t>
        <a:bodyPr/>
        <a:lstStyle/>
        <a:p>
          <a:endParaRPr lang="en-US"/>
        </a:p>
      </dgm:t>
    </dgm:pt>
    <dgm:pt modelId="{5845B2AC-202B-448A-BC2B-F3BBF307776F}">
      <dgm:prSet/>
      <dgm:spPr/>
      <dgm:t>
        <a:bodyPr/>
        <a:lstStyle/>
        <a:p>
          <a:pPr rtl="0"/>
          <a:r>
            <a:rPr lang="en-GB" dirty="0" smtClean="0"/>
            <a:t>Our people</a:t>
          </a:r>
          <a:endParaRPr lang="en-GB" dirty="0"/>
        </a:p>
      </dgm:t>
    </dgm:pt>
    <dgm:pt modelId="{D33ECD1E-D04D-4707-ADE2-9599267AC62D}" type="parTrans" cxnId="{5AC488B5-EFDA-4FBF-8321-F0EDD43CD04C}">
      <dgm:prSet/>
      <dgm:spPr/>
      <dgm:t>
        <a:bodyPr/>
        <a:lstStyle/>
        <a:p>
          <a:endParaRPr lang="en-US"/>
        </a:p>
      </dgm:t>
    </dgm:pt>
    <dgm:pt modelId="{05B5F557-2215-46F0-9AFC-DDA1BC173694}" type="sibTrans" cxnId="{5AC488B5-EFDA-4FBF-8321-F0EDD43CD04C}">
      <dgm:prSet/>
      <dgm:spPr/>
      <dgm:t>
        <a:bodyPr/>
        <a:lstStyle/>
        <a:p>
          <a:endParaRPr lang="en-US"/>
        </a:p>
      </dgm:t>
    </dgm:pt>
    <dgm:pt modelId="{89E3ACD5-5CC3-4DEE-9C02-4CE5AC328418}">
      <dgm:prSet/>
      <dgm:spPr/>
      <dgm:t>
        <a:bodyPr/>
        <a:lstStyle/>
        <a:p>
          <a:pPr rtl="0"/>
          <a:r>
            <a:rPr lang="en-GB" dirty="0" smtClean="0"/>
            <a:t>Our clinical teams</a:t>
          </a:r>
          <a:endParaRPr lang="en-GB" dirty="0"/>
        </a:p>
      </dgm:t>
    </dgm:pt>
    <dgm:pt modelId="{800BCB4E-CA71-46AE-A0C5-67467795E22F}" type="parTrans" cxnId="{FF7F9041-AD20-471C-AB22-883D1EA4AA01}">
      <dgm:prSet/>
      <dgm:spPr/>
      <dgm:t>
        <a:bodyPr/>
        <a:lstStyle/>
        <a:p>
          <a:endParaRPr lang="en-US"/>
        </a:p>
      </dgm:t>
    </dgm:pt>
    <dgm:pt modelId="{B5BEF63F-DF9E-45EF-B04B-43056C4C3E06}" type="sibTrans" cxnId="{FF7F9041-AD20-471C-AB22-883D1EA4AA01}">
      <dgm:prSet/>
      <dgm:spPr/>
      <dgm:t>
        <a:bodyPr/>
        <a:lstStyle/>
        <a:p>
          <a:endParaRPr lang="en-US"/>
        </a:p>
      </dgm:t>
    </dgm:pt>
    <dgm:pt modelId="{5DAFEC99-A39E-4BA3-BF7E-7373E65EBAD6}">
      <dgm:prSet/>
      <dgm:spPr/>
      <dgm:t>
        <a:bodyPr/>
        <a:lstStyle/>
        <a:p>
          <a:pPr rtl="0"/>
          <a:r>
            <a:rPr lang="en-GB" dirty="0" smtClean="0"/>
            <a:t>Our clinical teams provide the most up to date interventions, support and care by interpreting and applying the latest research findings to their practice</a:t>
          </a:r>
          <a:endParaRPr lang="en-GB" dirty="0"/>
        </a:p>
      </dgm:t>
    </dgm:pt>
    <dgm:pt modelId="{C9F04D47-21F7-43DE-BEE9-FA313C7254A7}" type="parTrans" cxnId="{986CC2F4-1281-467E-B064-0C0F9C36D851}">
      <dgm:prSet/>
      <dgm:spPr/>
      <dgm:t>
        <a:bodyPr/>
        <a:lstStyle/>
        <a:p>
          <a:endParaRPr lang="en-US"/>
        </a:p>
      </dgm:t>
    </dgm:pt>
    <dgm:pt modelId="{AFD345CB-8D86-4774-8A89-61A6C4A9FE99}" type="sibTrans" cxnId="{986CC2F4-1281-467E-B064-0C0F9C36D851}">
      <dgm:prSet/>
      <dgm:spPr/>
      <dgm:t>
        <a:bodyPr/>
        <a:lstStyle/>
        <a:p>
          <a:endParaRPr lang="en-US"/>
        </a:p>
      </dgm:t>
    </dgm:pt>
    <dgm:pt modelId="{E39B60A4-22E5-48CA-9AE5-6DFC9E12F9FF}">
      <dgm:prSet/>
      <dgm:spPr/>
      <dgm:t>
        <a:bodyPr/>
        <a:lstStyle/>
        <a:p>
          <a:pPr rtl="0"/>
          <a:r>
            <a:rPr lang="en-GB" dirty="0" smtClean="0"/>
            <a:t>Our research teams</a:t>
          </a:r>
          <a:endParaRPr lang="en-GB" dirty="0"/>
        </a:p>
      </dgm:t>
    </dgm:pt>
    <dgm:pt modelId="{6D94A661-89D2-4B82-8965-655F20910DCE}" type="parTrans" cxnId="{0FD202B9-5A26-4BDB-9052-9AF595F6DAB7}">
      <dgm:prSet/>
      <dgm:spPr/>
      <dgm:t>
        <a:bodyPr/>
        <a:lstStyle/>
        <a:p>
          <a:endParaRPr lang="en-US"/>
        </a:p>
      </dgm:t>
    </dgm:pt>
    <dgm:pt modelId="{CFF66A64-30E7-4977-8326-3079D2DD8E1B}" type="sibTrans" cxnId="{0FD202B9-5A26-4BDB-9052-9AF595F6DAB7}">
      <dgm:prSet/>
      <dgm:spPr/>
      <dgm:t>
        <a:bodyPr/>
        <a:lstStyle/>
        <a:p>
          <a:endParaRPr lang="en-US"/>
        </a:p>
      </dgm:t>
    </dgm:pt>
    <dgm:pt modelId="{9336DDF6-8703-4032-BBF6-0203CCB7C939}">
      <dgm:prSet/>
      <dgm:spPr/>
      <dgm:t>
        <a:bodyPr/>
        <a:lstStyle/>
        <a:p>
          <a:pPr rtl="0"/>
          <a:r>
            <a:rPr lang="en-GB" dirty="0" smtClean="0"/>
            <a:t>By undertaking projects and studies our research teams discover more about neuro-disabilities and the best interventions, support and care</a:t>
          </a:r>
          <a:endParaRPr lang="en-GB" dirty="0"/>
        </a:p>
      </dgm:t>
    </dgm:pt>
    <dgm:pt modelId="{C23B3D3B-7C1B-42B6-9F32-5A61E24CFBE9}" type="parTrans" cxnId="{CBD10F99-B444-4794-A140-F978C17791CC}">
      <dgm:prSet/>
      <dgm:spPr/>
      <dgm:t>
        <a:bodyPr/>
        <a:lstStyle/>
        <a:p>
          <a:endParaRPr lang="en-US"/>
        </a:p>
      </dgm:t>
    </dgm:pt>
    <dgm:pt modelId="{C1543882-1A4E-4913-9E4C-26870D71DE10}" type="sibTrans" cxnId="{CBD10F99-B444-4794-A140-F978C17791CC}">
      <dgm:prSet/>
      <dgm:spPr/>
      <dgm:t>
        <a:bodyPr/>
        <a:lstStyle/>
        <a:p>
          <a:endParaRPr lang="en-US"/>
        </a:p>
      </dgm:t>
    </dgm:pt>
    <dgm:pt modelId="{35FF7EAC-EAC1-43D9-B674-99DC6C524796}">
      <dgm:prSet/>
      <dgm:spPr/>
      <dgm:t>
        <a:bodyPr/>
        <a:lstStyle/>
        <a:p>
          <a:pPr rtl="0"/>
          <a:r>
            <a:rPr lang="en-GB" dirty="0" smtClean="0"/>
            <a:t>Everyone at the RHN is aware of the value of research. They know how research helps us to understand more about </a:t>
          </a:r>
          <a:r>
            <a:rPr lang="en-GB" dirty="0" err="1" smtClean="0"/>
            <a:t>neuro-disability</a:t>
          </a:r>
          <a:r>
            <a:rPr lang="en-GB" dirty="0" smtClean="0"/>
            <a:t> and how it enables us to provide the best innovations, care and support</a:t>
          </a:r>
          <a:endParaRPr lang="en-GB" dirty="0"/>
        </a:p>
      </dgm:t>
    </dgm:pt>
    <dgm:pt modelId="{46793A8C-FCCB-4822-8C8B-AE2B7B82E2F5}" type="sibTrans" cxnId="{DF7F6F6B-AC57-4150-BEE5-63661AC9D3E8}">
      <dgm:prSet/>
      <dgm:spPr/>
      <dgm:t>
        <a:bodyPr/>
        <a:lstStyle/>
        <a:p>
          <a:endParaRPr lang="en-US"/>
        </a:p>
      </dgm:t>
    </dgm:pt>
    <dgm:pt modelId="{73BE2990-A854-48B9-8822-062180271D2B}" type="parTrans" cxnId="{DF7F6F6B-AC57-4150-BEE5-63661AC9D3E8}">
      <dgm:prSet/>
      <dgm:spPr/>
      <dgm:t>
        <a:bodyPr/>
        <a:lstStyle/>
        <a:p>
          <a:endParaRPr lang="en-US"/>
        </a:p>
      </dgm:t>
    </dgm:pt>
    <dgm:pt modelId="{581E9B61-F781-4439-AE8A-AD120AB4E9CA}" type="pres">
      <dgm:prSet presAssocID="{406CFF78-75A6-4D76-8943-52B5D67DABF1}" presName="Name0" presStyleCnt="0">
        <dgm:presLayoutVars>
          <dgm:dir/>
          <dgm:resizeHandles val="exact"/>
        </dgm:presLayoutVars>
      </dgm:prSet>
      <dgm:spPr/>
      <dgm:t>
        <a:bodyPr/>
        <a:lstStyle/>
        <a:p>
          <a:endParaRPr lang="en-US"/>
        </a:p>
      </dgm:t>
    </dgm:pt>
    <dgm:pt modelId="{9BB22299-92E6-4108-995F-5033A82F3E28}" type="pres">
      <dgm:prSet presAssocID="{5845B2AC-202B-448A-BC2B-F3BBF307776F}" presName="node" presStyleLbl="node1" presStyleIdx="0" presStyleCnt="3">
        <dgm:presLayoutVars>
          <dgm:bulletEnabled val="1"/>
        </dgm:presLayoutVars>
      </dgm:prSet>
      <dgm:spPr/>
      <dgm:t>
        <a:bodyPr/>
        <a:lstStyle/>
        <a:p>
          <a:endParaRPr lang="en-US"/>
        </a:p>
      </dgm:t>
    </dgm:pt>
    <dgm:pt modelId="{8161D0DB-12AF-4253-B0BD-3D02AF53D256}" type="pres">
      <dgm:prSet presAssocID="{05B5F557-2215-46F0-9AFC-DDA1BC173694}" presName="sibTrans" presStyleCnt="0"/>
      <dgm:spPr/>
    </dgm:pt>
    <dgm:pt modelId="{B8720951-CFCB-47E0-8C6E-9A119CD7E22E}" type="pres">
      <dgm:prSet presAssocID="{89E3ACD5-5CC3-4DEE-9C02-4CE5AC328418}" presName="node" presStyleLbl="node1" presStyleIdx="1" presStyleCnt="3">
        <dgm:presLayoutVars>
          <dgm:bulletEnabled val="1"/>
        </dgm:presLayoutVars>
      </dgm:prSet>
      <dgm:spPr/>
      <dgm:t>
        <a:bodyPr/>
        <a:lstStyle/>
        <a:p>
          <a:endParaRPr lang="en-US"/>
        </a:p>
      </dgm:t>
    </dgm:pt>
    <dgm:pt modelId="{B2597E96-987A-4C53-B967-C7EE10D398DD}" type="pres">
      <dgm:prSet presAssocID="{B5BEF63F-DF9E-45EF-B04B-43056C4C3E06}" presName="sibTrans" presStyleCnt="0"/>
      <dgm:spPr/>
    </dgm:pt>
    <dgm:pt modelId="{AD672C4F-6AD2-4E57-B0FD-D178E7B5230F}" type="pres">
      <dgm:prSet presAssocID="{E39B60A4-22E5-48CA-9AE5-6DFC9E12F9FF}" presName="node" presStyleLbl="node1" presStyleIdx="2" presStyleCnt="3">
        <dgm:presLayoutVars>
          <dgm:bulletEnabled val="1"/>
        </dgm:presLayoutVars>
      </dgm:prSet>
      <dgm:spPr/>
      <dgm:t>
        <a:bodyPr/>
        <a:lstStyle/>
        <a:p>
          <a:endParaRPr lang="en-US"/>
        </a:p>
      </dgm:t>
    </dgm:pt>
  </dgm:ptLst>
  <dgm:cxnLst>
    <dgm:cxn modelId="{FF7F9041-AD20-471C-AB22-883D1EA4AA01}" srcId="{406CFF78-75A6-4D76-8943-52B5D67DABF1}" destId="{89E3ACD5-5CC3-4DEE-9C02-4CE5AC328418}" srcOrd="1" destOrd="0" parTransId="{800BCB4E-CA71-46AE-A0C5-67467795E22F}" sibTransId="{B5BEF63F-DF9E-45EF-B04B-43056C4C3E06}"/>
    <dgm:cxn modelId="{86D111F1-1741-4E04-9057-07304E2F1F46}" type="presOf" srcId="{5DAFEC99-A39E-4BA3-BF7E-7373E65EBAD6}" destId="{B8720951-CFCB-47E0-8C6E-9A119CD7E22E}" srcOrd="0" destOrd="1" presId="urn:microsoft.com/office/officeart/2005/8/layout/hList6"/>
    <dgm:cxn modelId="{5AC488B5-EFDA-4FBF-8321-F0EDD43CD04C}" srcId="{406CFF78-75A6-4D76-8943-52B5D67DABF1}" destId="{5845B2AC-202B-448A-BC2B-F3BBF307776F}" srcOrd="0" destOrd="0" parTransId="{D33ECD1E-D04D-4707-ADE2-9599267AC62D}" sibTransId="{05B5F557-2215-46F0-9AFC-DDA1BC173694}"/>
    <dgm:cxn modelId="{986CC2F4-1281-467E-B064-0C0F9C36D851}" srcId="{89E3ACD5-5CC3-4DEE-9C02-4CE5AC328418}" destId="{5DAFEC99-A39E-4BA3-BF7E-7373E65EBAD6}" srcOrd="0" destOrd="0" parTransId="{C9F04D47-21F7-43DE-BEE9-FA313C7254A7}" sibTransId="{AFD345CB-8D86-4774-8A89-61A6C4A9FE99}"/>
    <dgm:cxn modelId="{BB882030-9A3A-4CA7-B227-46D36D0D7539}" type="presOf" srcId="{406CFF78-75A6-4D76-8943-52B5D67DABF1}" destId="{581E9B61-F781-4439-AE8A-AD120AB4E9CA}" srcOrd="0" destOrd="0" presId="urn:microsoft.com/office/officeart/2005/8/layout/hList6"/>
    <dgm:cxn modelId="{CBD10F99-B444-4794-A140-F978C17791CC}" srcId="{E39B60A4-22E5-48CA-9AE5-6DFC9E12F9FF}" destId="{9336DDF6-8703-4032-BBF6-0203CCB7C939}" srcOrd="0" destOrd="0" parTransId="{C23B3D3B-7C1B-42B6-9F32-5A61E24CFBE9}" sibTransId="{C1543882-1A4E-4913-9E4C-26870D71DE10}"/>
    <dgm:cxn modelId="{72FE0A9D-E019-4146-97CA-9CF20ACB8ED6}" type="presOf" srcId="{E39B60A4-22E5-48CA-9AE5-6DFC9E12F9FF}" destId="{AD672C4F-6AD2-4E57-B0FD-D178E7B5230F}" srcOrd="0" destOrd="0" presId="urn:microsoft.com/office/officeart/2005/8/layout/hList6"/>
    <dgm:cxn modelId="{679A9363-D683-4E2B-8454-F68D50D77FDE}" type="presOf" srcId="{5845B2AC-202B-448A-BC2B-F3BBF307776F}" destId="{9BB22299-92E6-4108-995F-5033A82F3E28}" srcOrd="0" destOrd="0" presId="urn:microsoft.com/office/officeart/2005/8/layout/hList6"/>
    <dgm:cxn modelId="{DF7F6F6B-AC57-4150-BEE5-63661AC9D3E8}" srcId="{5845B2AC-202B-448A-BC2B-F3BBF307776F}" destId="{35FF7EAC-EAC1-43D9-B674-99DC6C524796}" srcOrd="0" destOrd="0" parTransId="{73BE2990-A854-48B9-8822-062180271D2B}" sibTransId="{46793A8C-FCCB-4822-8C8B-AE2B7B82E2F5}"/>
    <dgm:cxn modelId="{166AD529-CD6B-4D32-A38E-87C272578B1B}" type="presOf" srcId="{35FF7EAC-EAC1-43D9-B674-99DC6C524796}" destId="{9BB22299-92E6-4108-995F-5033A82F3E28}" srcOrd="0" destOrd="1" presId="urn:microsoft.com/office/officeart/2005/8/layout/hList6"/>
    <dgm:cxn modelId="{45494860-7679-47CA-B22E-7E66BC752AF9}" type="presOf" srcId="{9336DDF6-8703-4032-BBF6-0203CCB7C939}" destId="{AD672C4F-6AD2-4E57-B0FD-D178E7B5230F}" srcOrd="0" destOrd="1" presId="urn:microsoft.com/office/officeart/2005/8/layout/hList6"/>
    <dgm:cxn modelId="{EC9E7D26-C2F9-493C-9853-2CBE396C9A13}" type="presOf" srcId="{89E3ACD5-5CC3-4DEE-9C02-4CE5AC328418}" destId="{B8720951-CFCB-47E0-8C6E-9A119CD7E22E}" srcOrd="0" destOrd="0" presId="urn:microsoft.com/office/officeart/2005/8/layout/hList6"/>
    <dgm:cxn modelId="{0FD202B9-5A26-4BDB-9052-9AF595F6DAB7}" srcId="{406CFF78-75A6-4D76-8943-52B5D67DABF1}" destId="{E39B60A4-22E5-48CA-9AE5-6DFC9E12F9FF}" srcOrd="2" destOrd="0" parTransId="{6D94A661-89D2-4B82-8965-655F20910DCE}" sibTransId="{CFF66A64-30E7-4977-8326-3079D2DD8E1B}"/>
    <dgm:cxn modelId="{8637ADFD-C3C2-453B-A045-8C202E1FB1B2}" type="presParOf" srcId="{581E9B61-F781-4439-AE8A-AD120AB4E9CA}" destId="{9BB22299-92E6-4108-995F-5033A82F3E28}" srcOrd="0" destOrd="0" presId="urn:microsoft.com/office/officeart/2005/8/layout/hList6"/>
    <dgm:cxn modelId="{4254D78B-9343-4F4F-AF63-A94680698C1A}" type="presParOf" srcId="{581E9B61-F781-4439-AE8A-AD120AB4E9CA}" destId="{8161D0DB-12AF-4253-B0BD-3D02AF53D256}" srcOrd="1" destOrd="0" presId="urn:microsoft.com/office/officeart/2005/8/layout/hList6"/>
    <dgm:cxn modelId="{B3F974F7-B0E4-4A1E-98FE-B35BABF152ED}" type="presParOf" srcId="{581E9B61-F781-4439-AE8A-AD120AB4E9CA}" destId="{B8720951-CFCB-47E0-8C6E-9A119CD7E22E}" srcOrd="2" destOrd="0" presId="urn:microsoft.com/office/officeart/2005/8/layout/hList6"/>
    <dgm:cxn modelId="{A250530F-4A5D-44B2-A9B9-59BF2244577B}" type="presParOf" srcId="{581E9B61-F781-4439-AE8A-AD120AB4E9CA}" destId="{B2597E96-987A-4C53-B967-C7EE10D398DD}" srcOrd="3" destOrd="0" presId="urn:microsoft.com/office/officeart/2005/8/layout/hList6"/>
    <dgm:cxn modelId="{92B72040-31E8-4DA9-8D03-124794838636}" type="presParOf" srcId="{581E9B61-F781-4439-AE8A-AD120AB4E9CA}" destId="{AD672C4F-6AD2-4E57-B0FD-D178E7B5230F}" srcOrd="4" destOrd="0" presId="urn:microsoft.com/office/officeart/2005/8/layout/hList6"/>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06CFF78-75A6-4D76-8943-52B5D67DABF1}"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en-US"/>
        </a:p>
      </dgm:t>
    </dgm:pt>
    <dgm:pt modelId="{5845B2AC-202B-448A-BC2B-F3BBF307776F}">
      <dgm:prSet/>
      <dgm:spPr/>
      <dgm:t>
        <a:bodyPr/>
        <a:lstStyle/>
        <a:p>
          <a:pPr rtl="0"/>
          <a:r>
            <a:rPr lang="en-GB" dirty="0" smtClean="0"/>
            <a:t>culture</a:t>
          </a:r>
          <a:endParaRPr lang="en-GB" dirty="0"/>
        </a:p>
      </dgm:t>
    </dgm:pt>
    <dgm:pt modelId="{D33ECD1E-D04D-4707-ADE2-9599267AC62D}" type="parTrans" cxnId="{5AC488B5-EFDA-4FBF-8321-F0EDD43CD04C}">
      <dgm:prSet/>
      <dgm:spPr/>
      <dgm:t>
        <a:bodyPr/>
        <a:lstStyle/>
        <a:p>
          <a:endParaRPr lang="en-US"/>
        </a:p>
      </dgm:t>
    </dgm:pt>
    <dgm:pt modelId="{05B5F557-2215-46F0-9AFC-DDA1BC173694}" type="sibTrans" cxnId="{5AC488B5-EFDA-4FBF-8321-F0EDD43CD04C}">
      <dgm:prSet/>
      <dgm:spPr/>
      <dgm:t>
        <a:bodyPr/>
        <a:lstStyle/>
        <a:p>
          <a:endParaRPr lang="en-US"/>
        </a:p>
      </dgm:t>
    </dgm:pt>
    <dgm:pt modelId="{F272B9F0-9BB5-4882-BF7B-BF434190C274}">
      <dgm:prSet/>
      <dgm:spPr/>
      <dgm:t>
        <a:bodyPr/>
        <a:lstStyle/>
        <a:p>
          <a:pPr rtl="0"/>
          <a:r>
            <a:rPr lang="en-GB" dirty="0" smtClean="0"/>
            <a:t>create a culture of curiosity, valuing the role of research across all our people</a:t>
          </a:r>
          <a:endParaRPr lang="en-GB" dirty="0"/>
        </a:p>
      </dgm:t>
    </dgm:pt>
    <dgm:pt modelId="{74753D52-324A-49C3-88B2-A82A296C5E82}" type="parTrans" cxnId="{D6E6F3C1-8AF7-4B73-AECB-9E436BC0C042}">
      <dgm:prSet/>
      <dgm:spPr/>
      <dgm:t>
        <a:bodyPr/>
        <a:lstStyle/>
        <a:p>
          <a:endParaRPr lang="en-US"/>
        </a:p>
      </dgm:t>
    </dgm:pt>
    <dgm:pt modelId="{9CF94EBE-C585-4EF7-9E0D-872875E54AD4}" type="sibTrans" cxnId="{D6E6F3C1-8AF7-4B73-AECB-9E436BC0C042}">
      <dgm:prSet/>
      <dgm:spPr/>
      <dgm:t>
        <a:bodyPr/>
        <a:lstStyle/>
        <a:p>
          <a:endParaRPr lang="en-US"/>
        </a:p>
      </dgm:t>
    </dgm:pt>
    <dgm:pt modelId="{89E3ACD5-5CC3-4DEE-9C02-4CE5AC328418}">
      <dgm:prSet/>
      <dgm:spPr/>
      <dgm:t>
        <a:bodyPr/>
        <a:lstStyle/>
        <a:p>
          <a:pPr rtl="0"/>
          <a:r>
            <a:rPr lang="en-GB" dirty="0" smtClean="0"/>
            <a:t>capability</a:t>
          </a:r>
          <a:endParaRPr lang="en-GB" dirty="0"/>
        </a:p>
      </dgm:t>
    </dgm:pt>
    <dgm:pt modelId="{800BCB4E-CA71-46AE-A0C5-67467795E22F}" type="parTrans" cxnId="{FF7F9041-AD20-471C-AB22-883D1EA4AA01}">
      <dgm:prSet/>
      <dgm:spPr/>
      <dgm:t>
        <a:bodyPr/>
        <a:lstStyle/>
        <a:p>
          <a:endParaRPr lang="en-US"/>
        </a:p>
      </dgm:t>
    </dgm:pt>
    <dgm:pt modelId="{B5BEF63F-DF9E-45EF-B04B-43056C4C3E06}" type="sibTrans" cxnId="{FF7F9041-AD20-471C-AB22-883D1EA4AA01}">
      <dgm:prSet/>
      <dgm:spPr/>
      <dgm:t>
        <a:bodyPr/>
        <a:lstStyle/>
        <a:p>
          <a:endParaRPr lang="en-US"/>
        </a:p>
      </dgm:t>
    </dgm:pt>
    <dgm:pt modelId="{5DAFEC99-A39E-4BA3-BF7E-7373E65EBAD6}">
      <dgm:prSet/>
      <dgm:spPr/>
      <dgm:t>
        <a:bodyPr/>
        <a:lstStyle/>
        <a:p>
          <a:pPr rtl="0"/>
          <a:r>
            <a:rPr lang="en-GB" dirty="0" smtClean="0"/>
            <a:t>create a sustainable multidisciplinary research capability and support post graduate and post-doctoral opportunities</a:t>
          </a:r>
          <a:endParaRPr lang="en-GB" dirty="0"/>
        </a:p>
      </dgm:t>
    </dgm:pt>
    <dgm:pt modelId="{C9F04D47-21F7-43DE-BEE9-FA313C7254A7}" type="parTrans" cxnId="{986CC2F4-1281-467E-B064-0C0F9C36D851}">
      <dgm:prSet/>
      <dgm:spPr/>
      <dgm:t>
        <a:bodyPr/>
        <a:lstStyle/>
        <a:p>
          <a:endParaRPr lang="en-US"/>
        </a:p>
      </dgm:t>
    </dgm:pt>
    <dgm:pt modelId="{AFD345CB-8D86-4774-8A89-61A6C4A9FE99}" type="sibTrans" cxnId="{986CC2F4-1281-467E-B064-0C0F9C36D851}">
      <dgm:prSet/>
      <dgm:spPr/>
      <dgm:t>
        <a:bodyPr/>
        <a:lstStyle/>
        <a:p>
          <a:endParaRPr lang="en-US"/>
        </a:p>
      </dgm:t>
    </dgm:pt>
    <dgm:pt modelId="{E39B60A4-22E5-48CA-9AE5-6DFC9E12F9FF}">
      <dgm:prSet/>
      <dgm:spPr/>
      <dgm:t>
        <a:bodyPr/>
        <a:lstStyle/>
        <a:p>
          <a:pPr rtl="0"/>
          <a:r>
            <a:rPr lang="en-GB" dirty="0" smtClean="0"/>
            <a:t>collaboration</a:t>
          </a:r>
          <a:endParaRPr lang="en-GB" dirty="0"/>
        </a:p>
      </dgm:t>
    </dgm:pt>
    <dgm:pt modelId="{6D94A661-89D2-4B82-8965-655F20910DCE}" type="parTrans" cxnId="{0FD202B9-5A26-4BDB-9052-9AF595F6DAB7}">
      <dgm:prSet/>
      <dgm:spPr/>
      <dgm:t>
        <a:bodyPr/>
        <a:lstStyle/>
        <a:p>
          <a:endParaRPr lang="en-US"/>
        </a:p>
      </dgm:t>
    </dgm:pt>
    <dgm:pt modelId="{CFF66A64-30E7-4977-8326-3079D2DD8E1B}" type="sibTrans" cxnId="{0FD202B9-5A26-4BDB-9052-9AF595F6DAB7}">
      <dgm:prSet/>
      <dgm:spPr/>
      <dgm:t>
        <a:bodyPr/>
        <a:lstStyle/>
        <a:p>
          <a:endParaRPr lang="en-US"/>
        </a:p>
      </dgm:t>
    </dgm:pt>
    <dgm:pt modelId="{9336DDF6-8703-4032-BBF6-0203CCB7C939}">
      <dgm:prSet/>
      <dgm:spPr/>
      <dgm:t>
        <a:bodyPr/>
        <a:lstStyle/>
        <a:p>
          <a:r>
            <a:rPr lang="en-GB" dirty="0" smtClean="0"/>
            <a:t>increase our collaboration with other expert units</a:t>
          </a:r>
          <a:endParaRPr lang="en-GB" dirty="0"/>
        </a:p>
      </dgm:t>
    </dgm:pt>
    <dgm:pt modelId="{C23B3D3B-7C1B-42B6-9F32-5A61E24CFBE9}" type="parTrans" cxnId="{CBD10F99-B444-4794-A140-F978C17791CC}">
      <dgm:prSet/>
      <dgm:spPr/>
      <dgm:t>
        <a:bodyPr/>
        <a:lstStyle/>
        <a:p>
          <a:endParaRPr lang="en-US"/>
        </a:p>
      </dgm:t>
    </dgm:pt>
    <dgm:pt modelId="{C1543882-1A4E-4913-9E4C-26870D71DE10}" type="sibTrans" cxnId="{CBD10F99-B444-4794-A140-F978C17791CC}">
      <dgm:prSet/>
      <dgm:spPr/>
      <dgm:t>
        <a:bodyPr/>
        <a:lstStyle/>
        <a:p>
          <a:endParaRPr lang="en-US"/>
        </a:p>
      </dgm:t>
    </dgm:pt>
    <dgm:pt modelId="{EEE98DF1-3B1D-420B-B567-299138D222B6}">
      <dgm:prSet/>
      <dgm:spPr/>
      <dgm:t>
        <a:bodyPr/>
        <a:lstStyle/>
        <a:p>
          <a:pPr rtl="0"/>
          <a:r>
            <a:rPr lang="en-GB" dirty="0" smtClean="0"/>
            <a:t>output</a:t>
          </a:r>
          <a:endParaRPr lang="en-GB" dirty="0"/>
        </a:p>
      </dgm:t>
    </dgm:pt>
    <dgm:pt modelId="{DE38CFE5-CB6E-40D2-B315-0D0AAF3FE4CA}" type="parTrans" cxnId="{38D9D6D9-428F-40CE-BED2-BF6B07A76B3E}">
      <dgm:prSet/>
      <dgm:spPr/>
      <dgm:t>
        <a:bodyPr/>
        <a:lstStyle/>
        <a:p>
          <a:endParaRPr lang="en-US"/>
        </a:p>
      </dgm:t>
    </dgm:pt>
    <dgm:pt modelId="{C8F8BBD9-F2AD-479E-94EC-5B6C45059C4B}" type="sibTrans" cxnId="{38D9D6D9-428F-40CE-BED2-BF6B07A76B3E}">
      <dgm:prSet/>
      <dgm:spPr/>
      <dgm:t>
        <a:bodyPr/>
        <a:lstStyle/>
        <a:p>
          <a:endParaRPr lang="en-US"/>
        </a:p>
      </dgm:t>
    </dgm:pt>
    <dgm:pt modelId="{7CF1975E-CB0D-4177-906E-E3D14C924638}">
      <dgm:prSet/>
      <dgm:spPr/>
      <dgm:t>
        <a:bodyPr/>
        <a:lstStyle/>
        <a:p>
          <a:pPr rtl="0"/>
          <a:r>
            <a:rPr lang="en-GB" dirty="0" smtClean="0"/>
            <a:t>increase our research output through publications, posters and presentations</a:t>
          </a:r>
          <a:endParaRPr lang="en-GB" dirty="0"/>
        </a:p>
      </dgm:t>
    </dgm:pt>
    <dgm:pt modelId="{E014F86C-C352-4A9C-A367-FF6AE9B1BAF8}" type="parTrans" cxnId="{FC410C2C-621E-48EC-9A6E-461784DB32D1}">
      <dgm:prSet/>
      <dgm:spPr/>
      <dgm:t>
        <a:bodyPr/>
        <a:lstStyle/>
        <a:p>
          <a:endParaRPr lang="en-US"/>
        </a:p>
      </dgm:t>
    </dgm:pt>
    <dgm:pt modelId="{02D71005-ECD7-4D33-BD14-7F046CCE50D2}" type="sibTrans" cxnId="{FC410C2C-621E-48EC-9A6E-461784DB32D1}">
      <dgm:prSet/>
      <dgm:spPr/>
      <dgm:t>
        <a:bodyPr/>
        <a:lstStyle/>
        <a:p>
          <a:endParaRPr lang="en-US"/>
        </a:p>
      </dgm:t>
    </dgm:pt>
    <dgm:pt modelId="{FD73C300-3012-47D7-8A72-4C197154EFDC}">
      <dgm:prSet/>
      <dgm:spPr/>
      <dgm:t>
        <a:bodyPr/>
        <a:lstStyle/>
        <a:p>
          <a:pPr rtl="0"/>
          <a:r>
            <a:rPr lang="en-GB" dirty="0" smtClean="0"/>
            <a:t>Sharing at RHN </a:t>
          </a:r>
          <a:endParaRPr lang="en-GB" dirty="0"/>
        </a:p>
      </dgm:t>
    </dgm:pt>
    <dgm:pt modelId="{408389EF-D70D-4DD3-BC15-596DD1B6B7F1}" type="parTrans" cxnId="{A528BC49-65ED-4700-BCFF-617AA2C101A1}">
      <dgm:prSet/>
      <dgm:spPr/>
      <dgm:t>
        <a:bodyPr/>
        <a:lstStyle/>
        <a:p>
          <a:endParaRPr lang="en-US"/>
        </a:p>
      </dgm:t>
    </dgm:pt>
    <dgm:pt modelId="{128FB0E2-5E5F-40EF-B331-FDF1AA61D967}" type="sibTrans" cxnId="{A528BC49-65ED-4700-BCFF-617AA2C101A1}">
      <dgm:prSet/>
      <dgm:spPr/>
      <dgm:t>
        <a:bodyPr/>
        <a:lstStyle/>
        <a:p>
          <a:endParaRPr lang="en-US"/>
        </a:p>
      </dgm:t>
    </dgm:pt>
    <dgm:pt modelId="{7C844D6F-D023-4833-8FE0-7E2BE592368F}">
      <dgm:prSet/>
      <dgm:spPr/>
      <dgm:t>
        <a:bodyPr/>
        <a:lstStyle/>
        <a:p>
          <a:pPr rtl="0"/>
          <a:r>
            <a:rPr lang="en-GB" dirty="0" smtClean="0"/>
            <a:t>engage our colleagues in our and other’s research and share findings to ensure our practice is up to date</a:t>
          </a:r>
          <a:endParaRPr lang="en-GB" dirty="0"/>
        </a:p>
      </dgm:t>
    </dgm:pt>
    <dgm:pt modelId="{F6D7CED4-4C7A-497C-A6A0-7B85149883B8}" type="parTrans" cxnId="{35FF7588-CC98-465B-ADC2-9385FA6FEDE0}">
      <dgm:prSet/>
      <dgm:spPr/>
      <dgm:t>
        <a:bodyPr/>
        <a:lstStyle/>
        <a:p>
          <a:endParaRPr lang="en-US"/>
        </a:p>
      </dgm:t>
    </dgm:pt>
    <dgm:pt modelId="{C74217D2-E73E-45A3-B4D1-50CDD14AD8F1}" type="sibTrans" cxnId="{35FF7588-CC98-465B-ADC2-9385FA6FEDE0}">
      <dgm:prSet/>
      <dgm:spPr/>
      <dgm:t>
        <a:bodyPr/>
        <a:lstStyle/>
        <a:p>
          <a:endParaRPr lang="en-US"/>
        </a:p>
      </dgm:t>
    </dgm:pt>
    <dgm:pt modelId="{8F3B1E5D-2623-4C84-8994-0266A0E59AED}">
      <dgm:prSet/>
      <dgm:spPr/>
      <dgm:t>
        <a:bodyPr/>
        <a:lstStyle/>
        <a:p>
          <a:r>
            <a:rPr lang="en-US" dirty="0" smtClean="0"/>
            <a:t>Sharing with the wider community</a:t>
          </a:r>
          <a:endParaRPr lang="en-US" dirty="0"/>
        </a:p>
      </dgm:t>
    </dgm:pt>
    <dgm:pt modelId="{AFFAA560-9C8A-40B1-BF62-1A6967A25E37}" type="parTrans" cxnId="{80750172-50F5-46B9-BF8A-3C90CD10E7AB}">
      <dgm:prSet/>
      <dgm:spPr/>
      <dgm:t>
        <a:bodyPr/>
        <a:lstStyle/>
        <a:p>
          <a:endParaRPr lang="en-US"/>
        </a:p>
      </dgm:t>
    </dgm:pt>
    <dgm:pt modelId="{C1A75293-0ACE-4B42-8276-3A4E4921D822}" type="sibTrans" cxnId="{80750172-50F5-46B9-BF8A-3C90CD10E7AB}">
      <dgm:prSet/>
      <dgm:spPr/>
      <dgm:t>
        <a:bodyPr/>
        <a:lstStyle/>
        <a:p>
          <a:endParaRPr lang="en-US"/>
        </a:p>
      </dgm:t>
    </dgm:pt>
    <dgm:pt modelId="{E2F533F5-EE99-48A3-AF06-BCF43CF0FAAE}">
      <dgm:prSet/>
      <dgm:spPr/>
      <dgm:t>
        <a:bodyPr/>
        <a:lstStyle/>
        <a:p>
          <a:r>
            <a:rPr lang="en-GB" dirty="0" smtClean="0"/>
            <a:t>engage others in our research and share our findings so as to benefit the wider community</a:t>
          </a:r>
          <a:endParaRPr lang="en-US" dirty="0"/>
        </a:p>
      </dgm:t>
    </dgm:pt>
    <dgm:pt modelId="{33940FD4-6CC4-417E-8B1E-35601AC4326A}" type="parTrans" cxnId="{61019A75-6370-482C-A65B-3A411950D971}">
      <dgm:prSet/>
      <dgm:spPr/>
      <dgm:t>
        <a:bodyPr/>
        <a:lstStyle/>
        <a:p>
          <a:endParaRPr lang="en-US"/>
        </a:p>
      </dgm:t>
    </dgm:pt>
    <dgm:pt modelId="{E179FB87-114B-433E-AF19-8E3EC2F654CB}" type="sibTrans" cxnId="{61019A75-6370-482C-A65B-3A411950D971}">
      <dgm:prSet/>
      <dgm:spPr/>
      <dgm:t>
        <a:bodyPr/>
        <a:lstStyle/>
        <a:p>
          <a:endParaRPr lang="en-US"/>
        </a:p>
      </dgm:t>
    </dgm:pt>
    <dgm:pt modelId="{0483F8BD-5801-4C2E-8006-3847F554A582}" type="pres">
      <dgm:prSet presAssocID="{406CFF78-75A6-4D76-8943-52B5D67DABF1}" presName="theList" presStyleCnt="0">
        <dgm:presLayoutVars>
          <dgm:dir/>
          <dgm:animLvl val="lvl"/>
          <dgm:resizeHandles val="exact"/>
        </dgm:presLayoutVars>
      </dgm:prSet>
      <dgm:spPr/>
      <dgm:t>
        <a:bodyPr/>
        <a:lstStyle/>
        <a:p>
          <a:endParaRPr lang="en-US"/>
        </a:p>
      </dgm:t>
    </dgm:pt>
    <dgm:pt modelId="{DC7555E1-AED8-4A74-85C9-9AD6BD8166CE}" type="pres">
      <dgm:prSet presAssocID="{5845B2AC-202B-448A-BC2B-F3BBF307776F}" presName="compNode" presStyleCnt="0"/>
      <dgm:spPr/>
    </dgm:pt>
    <dgm:pt modelId="{F278DC83-75A5-496B-9FE5-51D937AA190E}" type="pres">
      <dgm:prSet presAssocID="{5845B2AC-202B-448A-BC2B-F3BBF307776F}" presName="aNode" presStyleLbl="bgShp" presStyleIdx="0" presStyleCnt="6"/>
      <dgm:spPr/>
      <dgm:t>
        <a:bodyPr/>
        <a:lstStyle/>
        <a:p>
          <a:endParaRPr lang="en-US"/>
        </a:p>
      </dgm:t>
    </dgm:pt>
    <dgm:pt modelId="{2F31F248-C14D-4081-B870-DAB04AB658D8}" type="pres">
      <dgm:prSet presAssocID="{5845B2AC-202B-448A-BC2B-F3BBF307776F}" presName="textNode" presStyleLbl="bgShp" presStyleIdx="0" presStyleCnt="6"/>
      <dgm:spPr/>
      <dgm:t>
        <a:bodyPr/>
        <a:lstStyle/>
        <a:p>
          <a:endParaRPr lang="en-US"/>
        </a:p>
      </dgm:t>
    </dgm:pt>
    <dgm:pt modelId="{148DBCD9-6237-4127-A417-4AA661E08BB0}" type="pres">
      <dgm:prSet presAssocID="{5845B2AC-202B-448A-BC2B-F3BBF307776F}" presName="compChildNode" presStyleCnt="0"/>
      <dgm:spPr/>
    </dgm:pt>
    <dgm:pt modelId="{B7D4EA47-473E-4486-AE23-A4FFC422135E}" type="pres">
      <dgm:prSet presAssocID="{5845B2AC-202B-448A-BC2B-F3BBF307776F}" presName="theInnerList" presStyleCnt="0"/>
      <dgm:spPr/>
    </dgm:pt>
    <dgm:pt modelId="{C770A364-8136-45AC-AA6E-FFBE9E1D8D23}" type="pres">
      <dgm:prSet presAssocID="{F272B9F0-9BB5-4882-BF7B-BF434190C274}" presName="childNode" presStyleLbl="node1" presStyleIdx="0" presStyleCnt="6">
        <dgm:presLayoutVars>
          <dgm:bulletEnabled val="1"/>
        </dgm:presLayoutVars>
      </dgm:prSet>
      <dgm:spPr/>
      <dgm:t>
        <a:bodyPr/>
        <a:lstStyle/>
        <a:p>
          <a:endParaRPr lang="en-US"/>
        </a:p>
      </dgm:t>
    </dgm:pt>
    <dgm:pt modelId="{EF0EE0DF-1F29-4DD6-B397-F73926D0106D}" type="pres">
      <dgm:prSet presAssocID="{5845B2AC-202B-448A-BC2B-F3BBF307776F}" presName="aSpace" presStyleCnt="0"/>
      <dgm:spPr/>
    </dgm:pt>
    <dgm:pt modelId="{889D7D2F-EED0-4511-A22C-A21AE166AFCA}" type="pres">
      <dgm:prSet presAssocID="{89E3ACD5-5CC3-4DEE-9C02-4CE5AC328418}" presName="compNode" presStyleCnt="0"/>
      <dgm:spPr/>
    </dgm:pt>
    <dgm:pt modelId="{41200244-0923-49A7-9338-47C5D2EE083A}" type="pres">
      <dgm:prSet presAssocID="{89E3ACD5-5CC3-4DEE-9C02-4CE5AC328418}" presName="aNode" presStyleLbl="bgShp" presStyleIdx="1" presStyleCnt="6"/>
      <dgm:spPr/>
      <dgm:t>
        <a:bodyPr/>
        <a:lstStyle/>
        <a:p>
          <a:endParaRPr lang="en-US"/>
        </a:p>
      </dgm:t>
    </dgm:pt>
    <dgm:pt modelId="{844A2902-7B73-43ED-89F7-F0ECD981D14F}" type="pres">
      <dgm:prSet presAssocID="{89E3ACD5-5CC3-4DEE-9C02-4CE5AC328418}" presName="textNode" presStyleLbl="bgShp" presStyleIdx="1" presStyleCnt="6"/>
      <dgm:spPr/>
      <dgm:t>
        <a:bodyPr/>
        <a:lstStyle/>
        <a:p>
          <a:endParaRPr lang="en-US"/>
        </a:p>
      </dgm:t>
    </dgm:pt>
    <dgm:pt modelId="{705F982B-7828-4562-8E7E-922A2EBF2DE1}" type="pres">
      <dgm:prSet presAssocID="{89E3ACD5-5CC3-4DEE-9C02-4CE5AC328418}" presName="compChildNode" presStyleCnt="0"/>
      <dgm:spPr/>
    </dgm:pt>
    <dgm:pt modelId="{46A96AFA-4309-4A5A-8576-71F6ED4BB835}" type="pres">
      <dgm:prSet presAssocID="{89E3ACD5-5CC3-4DEE-9C02-4CE5AC328418}" presName="theInnerList" presStyleCnt="0"/>
      <dgm:spPr/>
    </dgm:pt>
    <dgm:pt modelId="{7068C172-7140-46C1-888D-7572FD8C0DF7}" type="pres">
      <dgm:prSet presAssocID="{5DAFEC99-A39E-4BA3-BF7E-7373E65EBAD6}" presName="childNode" presStyleLbl="node1" presStyleIdx="1" presStyleCnt="6">
        <dgm:presLayoutVars>
          <dgm:bulletEnabled val="1"/>
        </dgm:presLayoutVars>
      </dgm:prSet>
      <dgm:spPr/>
      <dgm:t>
        <a:bodyPr/>
        <a:lstStyle/>
        <a:p>
          <a:endParaRPr lang="en-US"/>
        </a:p>
      </dgm:t>
    </dgm:pt>
    <dgm:pt modelId="{405477EE-E263-49C6-B5EE-D289E7ECA3E6}" type="pres">
      <dgm:prSet presAssocID="{89E3ACD5-5CC3-4DEE-9C02-4CE5AC328418}" presName="aSpace" presStyleCnt="0"/>
      <dgm:spPr/>
    </dgm:pt>
    <dgm:pt modelId="{987149E1-DFF7-44E3-9907-A91A27A03FC6}" type="pres">
      <dgm:prSet presAssocID="{E39B60A4-22E5-48CA-9AE5-6DFC9E12F9FF}" presName="compNode" presStyleCnt="0"/>
      <dgm:spPr/>
    </dgm:pt>
    <dgm:pt modelId="{31DB8018-A0D9-40DA-B568-7FE634A99D32}" type="pres">
      <dgm:prSet presAssocID="{E39B60A4-22E5-48CA-9AE5-6DFC9E12F9FF}" presName="aNode" presStyleLbl="bgShp" presStyleIdx="2" presStyleCnt="6"/>
      <dgm:spPr/>
      <dgm:t>
        <a:bodyPr/>
        <a:lstStyle/>
        <a:p>
          <a:endParaRPr lang="en-US"/>
        </a:p>
      </dgm:t>
    </dgm:pt>
    <dgm:pt modelId="{F53ACC1F-DBCC-4671-999D-ECBDAE11ADC7}" type="pres">
      <dgm:prSet presAssocID="{E39B60A4-22E5-48CA-9AE5-6DFC9E12F9FF}" presName="textNode" presStyleLbl="bgShp" presStyleIdx="2" presStyleCnt="6"/>
      <dgm:spPr/>
      <dgm:t>
        <a:bodyPr/>
        <a:lstStyle/>
        <a:p>
          <a:endParaRPr lang="en-US"/>
        </a:p>
      </dgm:t>
    </dgm:pt>
    <dgm:pt modelId="{87AF3317-101D-475B-90C3-578EF84163BE}" type="pres">
      <dgm:prSet presAssocID="{E39B60A4-22E5-48CA-9AE5-6DFC9E12F9FF}" presName="compChildNode" presStyleCnt="0"/>
      <dgm:spPr/>
    </dgm:pt>
    <dgm:pt modelId="{280FA187-4ED3-44EE-AFCA-DA57235DA273}" type="pres">
      <dgm:prSet presAssocID="{E39B60A4-22E5-48CA-9AE5-6DFC9E12F9FF}" presName="theInnerList" presStyleCnt="0"/>
      <dgm:spPr/>
    </dgm:pt>
    <dgm:pt modelId="{572F025A-40BC-461E-9D95-DE3ABB990C0E}" type="pres">
      <dgm:prSet presAssocID="{9336DDF6-8703-4032-BBF6-0203CCB7C939}" presName="childNode" presStyleLbl="node1" presStyleIdx="2" presStyleCnt="6">
        <dgm:presLayoutVars>
          <dgm:bulletEnabled val="1"/>
        </dgm:presLayoutVars>
      </dgm:prSet>
      <dgm:spPr/>
      <dgm:t>
        <a:bodyPr/>
        <a:lstStyle/>
        <a:p>
          <a:endParaRPr lang="en-US"/>
        </a:p>
      </dgm:t>
    </dgm:pt>
    <dgm:pt modelId="{E8F52C5A-4A9D-4522-9022-0A6273D925FF}" type="pres">
      <dgm:prSet presAssocID="{E39B60A4-22E5-48CA-9AE5-6DFC9E12F9FF}" presName="aSpace" presStyleCnt="0"/>
      <dgm:spPr/>
    </dgm:pt>
    <dgm:pt modelId="{50175AED-D074-45EC-87C9-8D04EA7F8DA9}" type="pres">
      <dgm:prSet presAssocID="{EEE98DF1-3B1D-420B-B567-299138D222B6}" presName="compNode" presStyleCnt="0"/>
      <dgm:spPr/>
    </dgm:pt>
    <dgm:pt modelId="{A1DA07CB-A0B1-4C52-AB76-6EE0E57B8990}" type="pres">
      <dgm:prSet presAssocID="{EEE98DF1-3B1D-420B-B567-299138D222B6}" presName="aNode" presStyleLbl="bgShp" presStyleIdx="3" presStyleCnt="6"/>
      <dgm:spPr/>
      <dgm:t>
        <a:bodyPr/>
        <a:lstStyle/>
        <a:p>
          <a:endParaRPr lang="en-US"/>
        </a:p>
      </dgm:t>
    </dgm:pt>
    <dgm:pt modelId="{C93D3570-424B-4D16-9850-BCA451D550F4}" type="pres">
      <dgm:prSet presAssocID="{EEE98DF1-3B1D-420B-B567-299138D222B6}" presName="textNode" presStyleLbl="bgShp" presStyleIdx="3" presStyleCnt="6"/>
      <dgm:spPr/>
      <dgm:t>
        <a:bodyPr/>
        <a:lstStyle/>
        <a:p>
          <a:endParaRPr lang="en-US"/>
        </a:p>
      </dgm:t>
    </dgm:pt>
    <dgm:pt modelId="{C04EC63B-6A2A-4001-AB57-46D6E26E7282}" type="pres">
      <dgm:prSet presAssocID="{EEE98DF1-3B1D-420B-B567-299138D222B6}" presName="compChildNode" presStyleCnt="0"/>
      <dgm:spPr/>
    </dgm:pt>
    <dgm:pt modelId="{13DC1D7D-4489-4CBA-A751-A202B83EBDAF}" type="pres">
      <dgm:prSet presAssocID="{EEE98DF1-3B1D-420B-B567-299138D222B6}" presName="theInnerList" presStyleCnt="0"/>
      <dgm:spPr/>
    </dgm:pt>
    <dgm:pt modelId="{C67CF1D1-7CF5-48C6-AC87-E13903C4C111}" type="pres">
      <dgm:prSet presAssocID="{7CF1975E-CB0D-4177-906E-E3D14C924638}" presName="childNode" presStyleLbl="node1" presStyleIdx="3" presStyleCnt="6">
        <dgm:presLayoutVars>
          <dgm:bulletEnabled val="1"/>
        </dgm:presLayoutVars>
      </dgm:prSet>
      <dgm:spPr/>
      <dgm:t>
        <a:bodyPr/>
        <a:lstStyle/>
        <a:p>
          <a:endParaRPr lang="en-US"/>
        </a:p>
      </dgm:t>
    </dgm:pt>
    <dgm:pt modelId="{2EAACCAF-7644-4F35-8D21-B5EA59B2C892}" type="pres">
      <dgm:prSet presAssocID="{EEE98DF1-3B1D-420B-B567-299138D222B6}" presName="aSpace" presStyleCnt="0"/>
      <dgm:spPr/>
    </dgm:pt>
    <dgm:pt modelId="{2455A23B-6E3A-4D4A-89F1-3F0D41C3A4B0}" type="pres">
      <dgm:prSet presAssocID="{FD73C300-3012-47D7-8A72-4C197154EFDC}" presName="compNode" presStyleCnt="0"/>
      <dgm:spPr/>
    </dgm:pt>
    <dgm:pt modelId="{5D496D10-3FCF-4524-9A24-2BEE40CD229C}" type="pres">
      <dgm:prSet presAssocID="{FD73C300-3012-47D7-8A72-4C197154EFDC}" presName="aNode" presStyleLbl="bgShp" presStyleIdx="4" presStyleCnt="6"/>
      <dgm:spPr/>
      <dgm:t>
        <a:bodyPr/>
        <a:lstStyle/>
        <a:p>
          <a:endParaRPr lang="en-US"/>
        </a:p>
      </dgm:t>
    </dgm:pt>
    <dgm:pt modelId="{DCDD88CE-437D-449A-BFFA-D34C2FF9136D}" type="pres">
      <dgm:prSet presAssocID="{FD73C300-3012-47D7-8A72-4C197154EFDC}" presName="textNode" presStyleLbl="bgShp" presStyleIdx="4" presStyleCnt="6"/>
      <dgm:spPr/>
      <dgm:t>
        <a:bodyPr/>
        <a:lstStyle/>
        <a:p>
          <a:endParaRPr lang="en-US"/>
        </a:p>
      </dgm:t>
    </dgm:pt>
    <dgm:pt modelId="{3814888E-A5C5-4621-BC21-A06CA851EF1C}" type="pres">
      <dgm:prSet presAssocID="{FD73C300-3012-47D7-8A72-4C197154EFDC}" presName="compChildNode" presStyleCnt="0"/>
      <dgm:spPr/>
    </dgm:pt>
    <dgm:pt modelId="{0A69BA5B-2BA5-4C20-BB5E-2E5909C261BC}" type="pres">
      <dgm:prSet presAssocID="{FD73C300-3012-47D7-8A72-4C197154EFDC}" presName="theInnerList" presStyleCnt="0"/>
      <dgm:spPr/>
    </dgm:pt>
    <dgm:pt modelId="{F3A33BEE-8FC5-4D46-B621-5212ECE3D185}" type="pres">
      <dgm:prSet presAssocID="{7C844D6F-D023-4833-8FE0-7E2BE592368F}" presName="childNode" presStyleLbl="node1" presStyleIdx="4" presStyleCnt="6">
        <dgm:presLayoutVars>
          <dgm:bulletEnabled val="1"/>
        </dgm:presLayoutVars>
      </dgm:prSet>
      <dgm:spPr/>
      <dgm:t>
        <a:bodyPr/>
        <a:lstStyle/>
        <a:p>
          <a:endParaRPr lang="en-US"/>
        </a:p>
      </dgm:t>
    </dgm:pt>
    <dgm:pt modelId="{048E6485-0CAC-46D1-A30C-E8AFA93971FA}" type="pres">
      <dgm:prSet presAssocID="{FD73C300-3012-47D7-8A72-4C197154EFDC}" presName="aSpace" presStyleCnt="0"/>
      <dgm:spPr/>
    </dgm:pt>
    <dgm:pt modelId="{9731B45F-1C85-456B-88E6-0755A73EEF5D}" type="pres">
      <dgm:prSet presAssocID="{8F3B1E5D-2623-4C84-8994-0266A0E59AED}" presName="compNode" presStyleCnt="0"/>
      <dgm:spPr/>
    </dgm:pt>
    <dgm:pt modelId="{3122F69D-C1B6-4548-871E-E14B9D2956E6}" type="pres">
      <dgm:prSet presAssocID="{8F3B1E5D-2623-4C84-8994-0266A0E59AED}" presName="aNode" presStyleLbl="bgShp" presStyleIdx="5" presStyleCnt="6"/>
      <dgm:spPr/>
      <dgm:t>
        <a:bodyPr/>
        <a:lstStyle/>
        <a:p>
          <a:endParaRPr lang="en-US"/>
        </a:p>
      </dgm:t>
    </dgm:pt>
    <dgm:pt modelId="{EDB386EB-27C8-4DF4-A4D5-9B5E6E529A58}" type="pres">
      <dgm:prSet presAssocID="{8F3B1E5D-2623-4C84-8994-0266A0E59AED}" presName="textNode" presStyleLbl="bgShp" presStyleIdx="5" presStyleCnt="6"/>
      <dgm:spPr/>
      <dgm:t>
        <a:bodyPr/>
        <a:lstStyle/>
        <a:p>
          <a:endParaRPr lang="en-US"/>
        </a:p>
      </dgm:t>
    </dgm:pt>
    <dgm:pt modelId="{A5C74093-41A7-4CF7-A260-F84B5FD82E96}" type="pres">
      <dgm:prSet presAssocID="{8F3B1E5D-2623-4C84-8994-0266A0E59AED}" presName="compChildNode" presStyleCnt="0"/>
      <dgm:spPr/>
    </dgm:pt>
    <dgm:pt modelId="{E6F6A7D7-83DB-4832-9259-49C9295366A5}" type="pres">
      <dgm:prSet presAssocID="{8F3B1E5D-2623-4C84-8994-0266A0E59AED}" presName="theInnerList" presStyleCnt="0"/>
      <dgm:spPr/>
    </dgm:pt>
    <dgm:pt modelId="{5D56968C-8431-4F1C-9BB4-59C6ABDA8A7B}" type="pres">
      <dgm:prSet presAssocID="{E2F533F5-EE99-48A3-AF06-BCF43CF0FAAE}" presName="childNode" presStyleLbl="node1" presStyleIdx="5" presStyleCnt="6">
        <dgm:presLayoutVars>
          <dgm:bulletEnabled val="1"/>
        </dgm:presLayoutVars>
      </dgm:prSet>
      <dgm:spPr/>
      <dgm:t>
        <a:bodyPr/>
        <a:lstStyle/>
        <a:p>
          <a:endParaRPr lang="en-US"/>
        </a:p>
      </dgm:t>
    </dgm:pt>
  </dgm:ptLst>
  <dgm:cxnLst>
    <dgm:cxn modelId="{EC3B55FA-206B-4BD2-A07F-F3612CBE7B0E}" type="presOf" srcId="{89E3ACD5-5CC3-4DEE-9C02-4CE5AC328418}" destId="{41200244-0923-49A7-9338-47C5D2EE083A}" srcOrd="0" destOrd="0" presId="urn:microsoft.com/office/officeart/2005/8/layout/lProcess2"/>
    <dgm:cxn modelId="{14D1BF01-5161-41C7-B46A-634C01CD3357}" type="presOf" srcId="{E2F533F5-EE99-48A3-AF06-BCF43CF0FAAE}" destId="{5D56968C-8431-4F1C-9BB4-59C6ABDA8A7B}" srcOrd="0" destOrd="0" presId="urn:microsoft.com/office/officeart/2005/8/layout/lProcess2"/>
    <dgm:cxn modelId="{A2EBC0AA-150E-4BB5-9F28-A14C5FA0EFB3}" type="presOf" srcId="{EEE98DF1-3B1D-420B-B567-299138D222B6}" destId="{C93D3570-424B-4D16-9850-BCA451D550F4}" srcOrd="1" destOrd="0" presId="urn:microsoft.com/office/officeart/2005/8/layout/lProcess2"/>
    <dgm:cxn modelId="{6AEFA283-7158-41E3-86AA-76198AEF210E}" type="presOf" srcId="{8F3B1E5D-2623-4C84-8994-0266A0E59AED}" destId="{3122F69D-C1B6-4548-871E-E14B9D2956E6}" srcOrd="0" destOrd="0" presId="urn:microsoft.com/office/officeart/2005/8/layout/lProcess2"/>
    <dgm:cxn modelId="{5AC488B5-EFDA-4FBF-8321-F0EDD43CD04C}" srcId="{406CFF78-75A6-4D76-8943-52B5D67DABF1}" destId="{5845B2AC-202B-448A-BC2B-F3BBF307776F}" srcOrd="0" destOrd="0" parTransId="{D33ECD1E-D04D-4707-ADE2-9599267AC62D}" sibTransId="{05B5F557-2215-46F0-9AFC-DDA1BC173694}"/>
    <dgm:cxn modelId="{80750172-50F5-46B9-BF8A-3C90CD10E7AB}" srcId="{406CFF78-75A6-4D76-8943-52B5D67DABF1}" destId="{8F3B1E5D-2623-4C84-8994-0266A0E59AED}" srcOrd="5" destOrd="0" parTransId="{AFFAA560-9C8A-40B1-BF62-1A6967A25E37}" sibTransId="{C1A75293-0ACE-4B42-8276-3A4E4921D822}"/>
    <dgm:cxn modelId="{85F0984F-8938-4A8B-AE6B-43C7ECD6BA53}" type="presOf" srcId="{FD73C300-3012-47D7-8A72-4C197154EFDC}" destId="{5D496D10-3FCF-4524-9A24-2BEE40CD229C}" srcOrd="0" destOrd="0" presId="urn:microsoft.com/office/officeart/2005/8/layout/lProcess2"/>
    <dgm:cxn modelId="{CBD10F99-B444-4794-A140-F978C17791CC}" srcId="{E39B60A4-22E5-48CA-9AE5-6DFC9E12F9FF}" destId="{9336DDF6-8703-4032-BBF6-0203CCB7C939}" srcOrd="0" destOrd="0" parTransId="{C23B3D3B-7C1B-42B6-9F32-5A61E24CFBE9}" sibTransId="{C1543882-1A4E-4913-9E4C-26870D71DE10}"/>
    <dgm:cxn modelId="{BA05E604-76A6-4C4F-A196-555D387B55B3}" type="presOf" srcId="{EEE98DF1-3B1D-420B-B567-299138D222B6}" destId="{A1DA07CB-A0B1-4C52-AB76-6EE0E57B8990}" srcOrd="0" destOrd="0" presId="urn:microsoft.com/office/officeart/2005/8/layout/lProcess2"/>
    <dgm:cxn modelId="{759A0B14-BAD4-41FF-BE61-AA474D73FF18}" type="presOf" srcId="{5845B2AC-202B-448A-BC2B-F3BBF307776F}" destId="{F278DC83-75A5-496B-9FE5-51D937AA190E}" srcOrd="0" destOrd="0" presId="urn:microsoft.com/office/officeart/2005/8/layout/lProcess2"/>
    <dgm:cxn modelId="{986CC2F4-1281-467E-B064-0C0F9C36D851}" srcId="{89E3ACD5-5CC3-4DEE-9C02-4CE5AC328418}" destId="{5DAFEC99-A39E-4BA3-BF7E-7373E65EBAD6}" srcOrd="0" destOrd="0" parTransId="{C9F04D47-21F7-43DE-BEE9-FA313C7254A7}" sibTransId="{AFD345CB-8D86-4774-8A89-61A6C4A9FE99}"/>
    <dgm:cxn modelId="{D9AE9AFA-182D-4A95-BD5D-99B27DE2DDE9}" type="presOf" srcId="{E39B60A4-22E5-48CA-9AE5-6DFC9E12F9FF}" destId="{F53ACC1F-DBCC-4671-999D-ECBDAE11ADC7}" srcOrd="1" destOrd="0" presId="urn:microsoft.com/office/officeart/2005/8/layout/lProcess2"/>
    <dgm:cxn modelId="{14FC5AC8-280C-4988-AD9A-A8AEF0890581}" type="presOf" srcId="{89E3ACD5-5CC3-4DEE-9C02-4CE5AC328418}" destId="{844A2902-7B73-43ED-89F7-F0ECD981D14F}" srcOrd="1" destOrd="0" presId="urn:microsoft.com/office/officeart/2005/8/layout/lProcess2"/>
    <dgm:cxn modelId="{FF7F9041-AD20-471C-AB22-883D1EA4AA01}" srcId="{406CFF78-75A6-4D76-8943-52B5D67DABF1}" destId="{89E3ACD5-5CC3-4DEE-9C02-4CE5AC328418}" srcOrd="1" destOrd="0" parTransId="{800BCB4E-CA71-46AE-A0C5-67467795E22F}" sibTransId="{B5BEF63F-DF9E-45EF-B04B-43056C4C3E06}"/>
    <dgm:cxn modelId="{417E5614-93AB-4F48-8CEC-B1B37F45A925}" type="presOf" srcId="{FD73C300-3012-47D7-8A72-4C197154EFDC}" destId="{DCDD88CE-437D-449A-BFFA-D34C2FF9136D}" srcOrd="1" destOrd="0" presId="urn:microsoft.com/office/officeart/2005/8/layout/lProcess2"/>
    <dgm:cxn modelId="{55F935B0-DF7E-4B88-96A0-D79D2359E254}" type="presOf" srcId="{406CFF78-75A6-4D76-8943-52B5D67DABF1}" destId="{0483F8BD-5801-4C2E-8006-3847F554A582}" srcOrd="0" destOrd="0" presId="urn:microsoft.com/office/officeart/2005/8/layout/lProcess2"/>
    <dgm:cxn modelId="{38D9D6D9-428F-40CE-BED2-BF6B07A76B3E}" srcId="{406CFF78-75A6-4D76-8943-52B5D67DABF1}" destId="{EEE98DF1-3B1D-420B-B567-299138D222B6}" srcOrd="3" destOrd="0" parTransId="{DE38CFE5-CB6E-40D2-B315-0D0AAF3FE4CA}" sibTransId="{C8F8BBD9-F2AD-479E-94EC-5B6C45059C4B}"/>
    <dgm:cxn modelId="{DD0575A0-A038-47B3-B7C9-D6AB1C39F4A8}" type="presOf" srcId="{8F3B1E5D-2623-4C84-8994-0266A0E59AED}" destId="{EDB386EB-27C8-4DF4-A4D5-9B5E6E529A58}" srcOrd="1" destOrd="0" presId="urn:microsoft.com/office/officeart/2005/8/layout/lProcess2"/>
    <dgm:cxn modelId="{FC410C2C-621E-48EC-9A6E-461784DB32D1}" srcId="{EEE98DF1-3B1D-420B-B567-299138D222B6}" destId="{7CF1975E-CB0D-4177-906E-E3D14C924638}" srcOrd="0" destOrd="0" parTransId="{E014F86C-C352-4A9C-A367-FF6AE9B1BAF8}" sibTransId="{02D71005-ECD7-4D33-BD14-7F046CCE50D2}"/>
    <dgm:cxn modelId="{06B779A1-BB46-4E38-B161-552E0E691F42}" type="presOf" srcId="{F272B9F0-9BB5-4882-BF7B-BF434190C274}" destId="{C770A364-8136-45AC-AA6E-FFBE9E1D8D23}" srcOrd="0" destOrd="0" presId="urn:microsoft.com/office/officeart/2005/8/layout/lProcess2"/>
    <dgm:cxn modelId="{0FD202B9-5A26-4BDB-9052-9AF595F6DAB7}" srcId="{406CFF78-75A6-4D76-8943-52B5D67DABF1}" destId="{E39B60A4-22E5-48CA-9AE5-6DFC9E12F9FF}" srcOrd="2" destOrd="0" parTransId="{6D94A661-89D2-4B82-8965-655F20910DCE}" sibTransId="{CFF66A64-30E7-4977-8326-3079D2DD8E1B}"/>
    <dgm:cxn modelId="{D6E6F3C1-8AF7-4B73-AECB-9E436BC0C042}" srcId="{5845B2AC-202B-448A-BC2B-F3BBF307776F}" destId="{F272B9F0-9BB5-4882-BF7B-BF434190C274}" srcOrd="0" destOrd="0" parTransId="{74753D52-324A-49C3-88B2-A82A296C5E82}" sibTransId="{9CF94EBE-C585-4EF7-9E0D-872875E54AD4}"/>
    <dgm:cxn modelId="{502E0903-EFFB-4123-B359-9F39C12382BA}" type="presOf" srcId="{9336DDF6-8703-4032-BBF6-0203CCB7C939}" destId="{572F025A-40BC-461E-9D95-DE3ABB990C0E}" srcOrd="0" destOrd="0" presId="urn:microsoft.com/office/officeart/2005/8/layout/lProcess2"/>
    <dgm:cxn modelId="{DFEE6208-20EC-4F62-A6DA-7C11A13381EA}" type="presOf" srcId="{5DAFEC99-A39E-4BA3-BF7E-7373E65EBAD6}" destId="{7068C172-7140-46C1-888D-7572FD8C0DF7}" srcOrd="0" destOrd="0" presId="urn:microsoft.com/office/officeart/2005/8/layout/lProcess2"/>
    <dgm:cxn modelId="{D2B20085-EAEB-4A92-95EB-9CAE1DF26681}" type="presOf" srcId="{5845B2AC-202B-448A-BC2B-F3BBF307776F}" destId="{2F31F248-C14D-4081-B870-DAB04AB658D8}" srcOrd="1" destOrd="0" presId="urn:microsoft.com/office/officeart/2005/8/layout/lProcess2"/>
    <dgm:cxn modelId="{61019A75-6370-482C-A65B-3A411950D971}" srcId="{8F3B1E5D-2623-4C84-8994-0266A0E59AED}" destId="{E2F533F5-EE99-48A3-AF06-BCF43CF0FAAE}" srcOrd="0" destOrd="0" parTransId="{33940FD4-6CC4-417E-8B1E-35601AC4326A}" sibTransId="{E179FB87-114B-433E-AF19-8E3EC2F654CB}"/>
    <dgm:cxn modelId="{DC9F1704-2079-4DF8-A895-A8A5B256BFE7}" type="presOf" srcId="{7CF1975E-CB0D-4177-906E-E3D14C924638}" destId="{C67CF1D1-7CF5-48C6-AC87-E13903C4C111}" srcOrd="0" destOrd="0" presId="urn:microsoft.com/office/officeart/2005/8/layout/lProcess2"/>
    <dgm:cxn modelId="{5D72DACC-FE2A-47F5-96C8-91D33AC3AE0F}" type="presOf" srcId="{7C844D6F-D023-4833-8FE0-7E2BE592368F}" destId="{F3A33BEE-8FC5-4D46-B621-5212ECE3D185}" srcOrd="0" destOrd="0" presId="urn:microsoft.com/office/officeart/2005/8/layout/lProcess2"/>
    <dgm:cxn modelId="{A528BC49-65ED-4700-BCFF-617AA2C101A1}" srcId="{406CFF78-75A6-4D76-8943-52B5D67DABF1}" destId="{FD73C300-3012-47D7-8A72-4C197154EFDC}" srcOrd="4" destOrd="0" parTransId="{408389EF-D70D-4DD3-BC15-596DD1B6B7F1}" sibTransId="{128FB0E2-5E5F-40EF-B331-FDF1AA61D967}"/>
    <dgm:cxn modelId="{35FF7588-CC98-465B-ADC2-9385FA6FEDE0}" srcId="{FD73C300-3012-47D7-8A72-4C197154EFDC}" destId="{7C844D6F-D023-4833-8FE0-7E2BE592368F}" srcOrd="0" destOrd="0" parTransId="{F6D7CED4-4C7A-497C-A6A0-7B85149883B8}" sibTransId="{C74217D2-E73E-45A3-B4D1-50CDD14AD8F1}"/>
    <dgm:cxn modelId="{127B8116-982A-4B6D-84EA-C33191A76027}" type="presOf" srcId="{E39B60A4-22E5-48CA-9AE5-6DFC9E12F9FF}" destId="{31DB8018-A0D9-40DA-B568-7FE634A99D32}" srcOrd="0" destOrd="0" presId="urn:microsoft.com/office/officeart/2005/8/layout/lProcess2"/>
    <dgm:cxn modelId="{5CB93AD9-9821-4EBD-B191-40864005F935}" type="presParOf" srcId="{0483F8BD-5801-4C2E-8006-3847F554A582}" destId="{DC7555E1-AED8-4A74-85C9-9AD6BD8166CE}" srcOrd="0" destOrd="0" presId="urn:microsoft.com/office/officeart/2005/8/layout/lProcess2"/>
    <dgm:cxn modelId="{D6E125ED-7C38-4C39-BB39-FE2FF2463B04}" type="presParOf" srcId="{DC7555E1-AED8-4A74-85C9-9AD6BD8166CE}" destId="{F278DC83-75A5-496B-9FE5-51D937AA190E}" srcOrd="0" destOrd="0" presId="urn:microsoft.com/office/officeart/2005/8/layout/lProcess2"/>
    <dgm:cxn modelId="{B8BDFF56-CFCA-4C7A-AF57-8A2AC5F85631}" type="presParOf" srcId="{DC7555E1-AED8-4A74-85C9-9AD6BD8166CE}" destId="{2F31F248-C14D-4081-B870-DAB04AB658D8}" srcOrd="1" destOrd="0" presId="urn:microsoft.com/office/officeart/2005/8/layout/lProcess2"/>
    <dgm:cxn modelId="{B059538B-059F-44BB-ABDE-6FE9FA594E22}" type="presParOf" srcId="{DC7555E1-AED8-4A74-85C9-9AD6BD8166CE}" destId="{148DBCD9-6237-4127-A417-4AA661E08BB0}" srcOrd="2" destOrd="0" presId="urn:microsoft.com/office/officeart/2005/8/layout/lProcess2"/>
    <dgm:cxn modelId="{0DAAC938-6138-4633-A320-27765B9B15FB}" type="presParOf" srcId="{148DBCD9-6237-4127-A417-4AA661E08BB0}" destId="{B7D4EA47-473E-4486-AE23-A4FFC422135E}" srcOrd="0" destOrd="0" presId="urn:microsoft.com/office/officeart/2005/8/layout/lProcess2"/>
    <dgm:cxn modelId="{3DE6AE59-BA91-402E-B862-0EEA3012B854}" type="presParOf" srcId="{B7D4EA47-473E-4486-AE23-A4FFC422135E}" destId="{C770A364-8136-45AC-AA6E-FFBE9E1D8D23}" srcOrd="0" destOrd="0" presId="urn:microsoft.com/office/officeart/2005/8/layout/lProcess2"/>
    <dgm:cxn modelId="{A6B080ED-259A-45B4-B094-4FDCD24C1EAD}" type="presParOf" srcId="{0483F8BD-5801-4C2E-8006-3847F554A582}" destId="{EF0EE0DF-1F29-4DD6-B397-F73926D0106D}" srcOrd="1" destOrd="0" presId="urn:microsoft.com/office/officeart/2005/8/layout/lProcess2"/>
    <dgm:cxn modelId="{5832EBC6-9692-40CB-B5C7-9C52A6C0730A}" type="presParOf" srcId="{0483F8BD-5801-4C2E-8006-3847F554A582}" destId="{889D7D2F-EED0-4511-A22C-A21AE166AFCA}" srcOrd="2" destOrd="0" presId="urn:microsoft.com/office/officeart/2005/8/layout/lProcess2"/>
    <dgm:cxn modelId="{40123827-499A-44AD-BA10-5FE86F231E4D}" type="presParOf" srcId="{889D7D2F-EED0-4511-A22C-A21AE166AFCA}" destId="{41200244-0923-49A7-9338-47C5D2EE083A}" srcOrd="0" destOrd="0" presId="urn:microsoft.com/office/officeart/2005/8/layout/lProcess2"/>
    <dgm:cxn modelId="{FF9BDE4D-BC83-4A32-844F-B2B20C2C10A7}" type="presParOf" srcId="{889D7D2F-EED0-4511-A22C-A21AE166AFCA}" destId="{844A2902-7B73-43ED-89F7-F0ECD981D14F}" srcOrd="1" destOrd="0" presId="urn:microsoft.com/office/officeart/2005/8/layout/lProcess2"/>
    <dgm:cxn modelId="{AD0424BE-5A30-473B-8E87-6761692914BC}" type="presParOf" srcId="{889D7D2F-EED0-4511-A22C-A21AE166AFCA}" destId="{705F982B-7828-4562-8E7E-922A2EBF2DE1}" srcOrd="2" destOrd="0" presId="urn:microsoft.com/office/officeart/2005/8/layout/lProcess2"/>
    <dgm:cxn modelId="{2F1775B3-5E60-41BC-A994-5A8049B71295}" type="presParOf" srcId="{705F982B-7828-4562-8E7E-922A2EBF2DE1}" destId="{46A96AFA-4309-4A5A-8576-71F6ED4BB835}" srcOrd="0" destOrd="0" presId="urn:microsoft.com/office/officeart/2005/8/layout/lProcess2"/>
    <dgm:cxn modelId="{E6747D6E-BF3C-49FB-99F2-7986CEF57F9D}" type="presParOf" srcId="{46A96AFA-4309-4A5A-8576-71F6ED4BB835}" destId="{7068C172-7140-46C1-888D-7572FD8C0DF7}" srcOrd="0" destOrd="0" presId="urn:microsoft.com/office/officeart/2005/8/layout/lProcess2"/>
    <dgm:cxn modelId="{05DA8F5F-0B83-45D6-A00E-DFC375DB6144}" type="presParOf" srcId="{0483F8BD-5801-4C2E-8006-3847F554A582}" destId="{405477EE-E263-49C6-B5EE-D289E7ECA3E6}" srcOrd="3" destOrd="0" presId="urn:microsoft.com/office/officeart/2005/8/layout/lProcess2"/>
    <dgm:cxn modelId="{7CE7B7E3-7260-4797-AE1C-87366212413F}" type="presParOf" srcId="{0483F8BD-5801-4C2E-8006-3847F554A582}" destId="{987149E1-DFF7-44E3-9907-A91A27A03FC6}" srcOrd="4" destOrd="0" presId="urn:microsoft.com/office/officeart/2005/8/layout/lProcess2"/>
    <dgm:cxn modelId="{3D64D137-9048-4F9A-8D89-33C9E6E2D671}" type="presParOf" srcId="{987149E1-DFF7-44E3-9907-A91A27A03FC6}" destId="{31DB8018-A0D9-40DA-B568-7FE634A99D32}" srcOrd="0" destOrd="0" presId="urn:microsoft.com/office/officeart/2005/8/layout/lProcess2"/>
    <dgm:cxn modelId="{CA67B5D5-25CD-433A-9E31-BAF2255070FD}" type="presParOf" srcId="{987149E1-DFF7-44E3-9907-A91A27A03FC6}" destId="{F53ACC1F-DBCC-4671-999D-ECBDAE11ADC7}" srcOrd="1" destOrd="0" presId="urn:microsoft.com/office/officeart/2005/8/layout/lProcess2"/>
    <dgm:cxn modelId="{F689DED5-BAE4-46C4-96AB-9FEC9E12CC8A}" type="presParOf" srcId="{987149E1-DFF7-44E3-9907-A91A27A03FC6}" destId="{87AF3317-101D-475B-90C3-578EF84163BE}" srcOrd="2" destOrd="0" presId="urn:microsoft.com/office/officeart/2005/8/layout/lProcess2"/>
    <dgm:cxn modelId="{24D4F6F9-918A-4A98-BFDA-4EDEF5AEE0CD}" type="presParOf" srcId="{87AF3317-101D-475B-90C3-578EF84163BE}" destId="{280FA187-4ED3-44EE-AFCA-DA57235DA273}" srcOrd="0" destOrd="0" presId="urn:microsoft.com/office/officeart/2005/8/layout/lProcess2"/>
    <dgm:cxn modelId="{36133EB0-604E-4BB1-BD91-EB3ED5836D3C}" type="presParOf" srcId="{280FA187-4ED3-44EE-AFCA-DA57235DA273}" destId="{572F025A-40BC-461E-9D95-DE3ABB990C0E}" srcOrd="0" destOrd="0" presId="urn:microsoft.com/office/officeart/2005/8/layout/lProcess2"/>
    <dgm:cxn modelId="{6A735BE1-6352-497F-A166-22E6D82B2F27}" type="presParOf" srcId="{0483F8BD-5801-4C2E-8006-3847F554A582}" destId="{E8F52C5A-4A9D-4522-9022-0A6273D925FF}" srcOrd="5" destOrd="0" presId="urn:microsoft.com/office/officeart/2005/8/layout/lProcess2"/>
    <dgm:cxn modelId="{9A214D0B-6079-48F1-86FA-9001B7A2A437}" type="presParOf" srcId="{0483F8BD-5801-4C2E-8006-3847F554A582}" destId="{50175AED-D074-45EC-87C9-8D04EA7F8DA9}" srcOrd="6" destOrd="0" presId="urn:microsoft.com/office/officeart/2005/8/layout/lProcess2"/>
    <dgm:cxn modelId="{2830C1AA-ED94-4EB2-A57A-EA4C52FC5189}" type="presParOf" srcId="{50175AED-D074-45EC-87C9-8D04EA7F8DA9}" destId="{A1DA07CB-A0B1-4C52-AB76-6EE0E57B8990}" srcOrd="0" destOrd="0" presId="urn:microsoft.com/office/officeart/2005/8/layout/lProcess2"/>
    <dgm:cxn modelId="{9CA9D53B-EC22-48A2-BFC4-B534D351F2D8}" type="presParOf" srcId="{50175AED-D074-45EC-87C9-8D04EA7F8DA9}" destId="{C93D3570-424B-4D16-9850-BCA451D550F4}" srcOrd="1" destOrd="0" presId="urn:microsoft.com/office/officeart/2005/8/layout/lProcess2"/>
    <dgm:cxn modelId="{7827F74B-C115-46B5-881B-91BC85192D97}" type="presParOf" srcId="{50175AED-D074-45EC-87C9-8D04EA7F8DA9}" destId="{C04EC63B-6A2A-4001-AB57-46D6E26E7282}" srcOrd="2" destOrd="0" presId="urn:microsoft.com/office/officeart/2005/8/layout/lProcess2"/>
    <dgm:cxn modelId="{C66EAFA7-7371-4445-B2DB-767D5D35B9CB}" type="presParOf" srcId="{C04EC63B-6A2A-4001-AB57-46D6E26E7282}" destId="{13DC1D7D-4489-4CBA-A751-A202B83EBDAF}" srcOrd="0" destOrd="0" presId="urn:microsoft.com/office/officeart/2005/8/layout/lProcess2"/>
    <dgm:cxn modelId="{DDE928A6-9610-4717-B319-E9A3AA2E6D30}" type="presParOf" srcId="{13DC1D7D-4489-4CBA-A751-A202B83EBDAF}" destId="{C67CF1D1-7CF5-48C6-AC87-E13903C4C111}" srcOrd="0" destOrd="0" presId="urn:microsoft.com/office/officeart/2005/8/layout/lProcess2"/>
    <dgm:cxn modelId="{0C3CF8E1-047F-4BBC-BB0A-65E4187D11A1}" type="presParOf" srcId="{0483F8BD-5801-4C2E-8006-3847F554A582}" destId="{2EAACCAF-7644-4F35-8D21-B5EA59B2C892}" srcOrd="7" destOrd="0" presId="urn:microsoft.com/office/officeart/2005/8/layout/lProcess2"/>
    <dgm:cxn modelId="{4B53113D-B0C5-4B81-B862-7EA818507B46}" type="presParOf" srcId="{0483F8BD-5801-4C2E-8006-3847F554A582}" destId="{2455A23B-6E3A-4D4A-89F1-3F0D41C3A4B0}" srcOrd="8" destOrd="0" presId="urn:microsoft.com/office/officeart/2005/8/layout/lProcess2"/>
    <dgm:cxn modelId="{693FA605-9510-4A45-9ABB-D1D122637FDA}" type="presParOf" srcId="{2455A23B-6E3A-4D4A-89F1-3F0D41C3A4B0}" destId="{5D496D10-3FCF-4524-9A24-2BEE40CD229C}" srcOrd="0" destOrd="0" presId="urn:microsoft.com/office/officeart/2005/8/layout/lProcess2"/>
    <dgm:cxn modelId="{CA328A60-9967-42C6-B536-B6F809D9938D}" type="presParOf" srcId="{2455A23B-6E3A-4D4A-89F1-3F0D41C3A4B0}" destId="{DCDD88CE-437D-449A-BFFA-D34C2FF9136D}" srcOrd="1" destOrd="0" presId="urn:microsoft.com/office/officeart/2005/8/layout/lProcess2"/>
    <dgm:cxn modelId="{B21864C6-3854-4D43-84AC-6B62962F1387}" type="presParOf" srcId="{2455A23B-6E3A-4D4A-89F1-3F0D41C3A4B0}" destId="{3814888E-A5C5-4621-BC21-A06CA851EF1C}" srcOrd="2" destOrd="0" presId="urn:microsoft.com/office/officeart/2005/8/layout/lProcess2"/>
    <dgm:cxn modelId="{AD41CF43-96AE-4DB0-8307-AB46015BA7E4}" type="presParOf" srcId="{3814888E-A5C5-4621-BC21-A06CA851EF1C}" destId="{0A69BA5B-2BA5-4C20-BB5E-2E5909C261BC}" srcOrd="0" destOrd="0" presId="urn:microsoft.com/office/officeart/2005/8/layout/lProcess2"/>
    <dgm:cxn modelId="{BD0F96A4-D934-404C-9A43-317C5A85AFDA}" type="presParOf" srcId="{0A69BA5B-2BA5-4C20-BB5E-2E5909C261BC}" destId="{F3A33BEE-8FC5-4D46-B621-5212ECE3D185}" srcOrd="0" destOrd="0" presId="urn:microsoft.com/office/officeart/2005/8/layout/lProcess2"/>
    <dgm:cxn modelId="{ACFAE87A-72B3-4761-B0D2-699D0B7145DC}" type="presParOf" srcId="{0483F8BD-5801-4C2E-8006-3847F554A582}" destId="{048E6485-0CAC-46D1-A30C-E8AFA93971FA}" srcOrd="9" destOrd="0" presId="urn:microsoft.com/office/officeart/2005/8/layout/lProcess2"/>
    <dgm:cxn modelId="{F22B99FD-2ACC-4821-A043-E78EC6B20A28}" type="presParOf" srcId="{0483F8BD-5801-4C2E-8006-3847F554A582}" destId="{9731B45F-1C85-456B-88E6-0755A73EEF5D}" srcOrd="10" destOrd="0" presId="urn:microsoft.com/office/officeart/2005/8/layout/lProcess2"/>
    <dgm:cxn modelId="{59032028-90FF-45BF-9E39-250E7123CFD4}" type="presParOf" srcId="{9731B45F-1C85-456B-88E6-0755A73EEF5D}" destId="{3122F69D-C1B6-4548-871E-E14B9D2956E6}" srcOrd="0" destOrd="0" presId="urn:microsoft.com/office/officeart/2005/8/layout/lProcess2"/>
    <dgm:cxn modelId="{EE9A86E4-D26F-4154-B1B3-C5D0ABA2F8C1}" type="presParOf" srcId="{9731B45F-1C85-456B-88E6-0755A73EEF5D}" destId="{EDB386EB-27C8-4DF4-A4D5-9B5E6E529A58}" srcOrd="1" destOrd="0" presId="urn:microsoft.com/office/officeart/2005/8/layout/lProcess2"/>
    <dgm:cxn modelId="{17D5EAD2-10C4-40BE-AC5F-C426409E6FD3}" type="presParOf" srcId="{9731B45F-1C85-456B-88E6-0755A73EEF5D}" destId="{A5C74093-41A7-4CF7-A260-F84B5FD82E96}" srcOrd="2" destOrd="0" presId="urn:microsoft.com/office/officeart/2005/8/layout/lProcess2"/>
    <dgm:cxn modelId="{1D945378-2537-43BF-85B2-81CD4F6605E8}" type="presParOf" srcId="{A5C74093-41A7-4CF7-A260-F84B5FD82E96}" destId="{E6F6A7D7-83DB-4832-9259-49C9295366A5}" srcOrd="0" destOrd="0" presId="urn:microsoft.com/office/officeart/2005/8/layout/lProcess2"/>
    <dgm:cxn modelId="{0BFEFD01-663A-4982-9ECB-8E0C18C1924D}" type="presParOf" srcId="{E6F6A7D7-83DB-4832-9259-49C9295366A5}" destId="{5D56968C-8431-4F1C-9BB4-59C6ABDA8A7B}" srcOrd="0" destOrd="0" presId="urn:microsoft.com/office/officeart/2005/8/layout/lProcess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06CFF78-75A6-4D76-8943-52B5D67DABF1}"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5845B2AC-202B-448A-BC2B-F3BBF307776F}">
      <dgm:prSet custT="1"/>
      <dgm:spPr/>
      <dgm:t>
        <a:bodyPr/>
        <a:lstStyle/>
        <a:p>
          <a:pPr rtl="0"/>
          <a:r>
            <a:rPr lang="en-GB" sz="1800" dirty="0" smtClean="0"/>
            <a:t>Our focus is on areas where</a:t>
          </a:r>
        </a:p>
        <a:p>
          <a:pPr rtl="0"/>
          <a:r>
            <a:rPr lang="en-GB" sz="1800" b="1" dirty="0" smtClean="0"/>
            <a:t>there is potential benefit for our patients and residents and </a:t>
          </a:r>
        </a:p>
        <a:p>
          <a:pPr rtl="0"/>
          <a:r>
            <a:rPr lang="en-GB" sz="1800" b="1" dirty="0" smtClean="0"/>
            <a:t>we are recognised for our expertise </a:t>
          </a:r>
          <a:endParaRPr lang="en-GB" sz="1800" b="1" dirty="0"/>
        </a:p>
      </dgm:t>
    </dgm:pt>
    <dgm:pt modelId="{D33ECD1E-D04D-4707-ADE2-9599267AC62D}" type="parTrans" cxnId="{5AC488B5-EFDA-4FBF-8321-F0EDD43CD04C}">
      <dgm:prSet/>
      <dgm:spPr/>
      <dgm:t>
        <a:bodyPr/>
        <a:lstStyle/>
        <a:p>
          <a:endParaRPr lang="en-US"/>
        </a:p>
      </dgm:t>
    </dgm:pt>
    <dgm:pt modelId="{05B5F557-2215-46F0-9AFC-DDA1BC173694}" type="sibTrans" cxnId="{5AC488B5-EFDA-4FBF-8321-F0EDD43CD04C}">
      <dgm:prSet/>
      <dgm:spPr/>
      <dgm:t>
        <a:bodyPr/>
        <a:lstStyle/>
        <a:p>
          <a:endParaRPr lang="en-US"/>
        </a:p>
      </dgm:t>
    </dgm:pt>
    <dgm:pt modelId="{89E3ACD5-5CC3-4DEE-9C02-4CE5AC328418}">
      <dgm:prSet custT="1"/>
      <dgm:spPr/>
      <dgm:t>
        <a:bodyPr/>
        <a:lstStyle/>
        <a:p>
          <a:pPr rtl="0"/>
          <a:r>
            <a:rPr lang="en-GB" sz="1800" dirty="0" smtClean="0"/>
            <a:t>Our programmes</a:t>
          </a:r>
        </a:p>
      </dgm:t>
    </dgm:pt>
    <dgm:pt modelId="{800BCB4E-CA71-46AE-A0C5-67467795E22F}" type="parTrans" cxnId="{FF7F9041-AD20-471C-AB22-883D1EA4AA01}">
      <dgm:prSet/>
      <dgm:spPr/>
      <dgm:t>
        <a:bodyPr/>
        <a:lstStyle/>
        <a:p>
          <a:endParaRPr lang="en-US"/>
        </a:p>
      </dgm:t>
    </dgm:pt>
    <dgm:pt modelId="{B5BEF63F-DF9E-45EF-B04B-43056C4C3E06}" type="sibTrans" cxnId="{FF7F9041-AD20-471C-AB22-883D1EA4AA01}">
      <dgm:prSet/>
      <dgm:spPr/>
      <dgm:t>
        <a:bodyPr/>
        <a:lstStyle/>
        <a:p>
          <a:endParaRPr lang="en-US"/>
        </a:p>
      </dgm:t>
    </dgm:pt>
    <dgm:pt modelId="{5DAFEC99-A39E-4BA3-BF7E-7373E65EBAD6}">
      <dgm:prSet custT="1"/>
      <dgm:spPr/>
      <dgm:t>
        <a:bodyPr/>
        <a:lstStyle/>
        <a:p>
          <a:pPr rtl="0"/>
          <a:r>
            <a:rPr lang="en-GB" sz="1800" dirty="0" smtClean="0"/>
            <a:t>disorders of consciousness</a:t>
          </a:r>
          <a:endParaRPr lang="en-GB" sz="1800" dirty="0"/>
        </a:p>
      </dgm:t>
    </dgm:pt>
    <dgm:pt modelId="{C9F04D47-21F7-43DE-BEE9-FA313C7254A7}" type="parTrans" cxnId="{986CC2F4-1281-467E-B064-0C0F9C36D851}">
      <dgm:prSet/>
      <dgm:spPr/>
      <dgm:t>
        <a:bodyPr/>
        <a:lstStyle/>
        <a:p>
          <a:endParaRPr lang="en-US"/>
        </a:p>
      </dgm:t>
    </dgm:pt>
    <dgm:pt modelId="{AFD345CB-8D86-4774-8A89-61A6C4A9FE99}" type="sibTrans" cxnId="{986CC2F4-1281-467E-B064-0C0F9C36D851}">
      <dgm:prSet/>
      <dgm:spPr/>
      <dgm:t>
        <a:bodyPr/>
        <a:lstStyle/>
        <a:p>
          <a:endParaRPr lang="en-US"/>
        </a:p>
      </dgm:t>
    </dgm:pt>
    <dgm:pt modelId="{E39B60A4-22E5-48CA-9AE5-6DFC9E12F9FF}">
      <dgm:prSet custT="1"/>
      <dgm:spPr/>
      <dgm:t>
        <a:bodyPr/>
        <a:lstStyle/>
        <a:p>
          <a:pPr rtl="0"/>
          <a:r>
            <a:rPr lang="en-GB" sz="1800" dirty="0" smtClean="0"/>
            <a:t>We will also undertake research and innovation in other areas of relevance to our services </a:t>
          </a:r>
          <a:endParaRPr lang="en-GB" sz="1800" dirty="0"/>
        </a:p>
      </dgm:t>
    </dgm:pt>
    <dgm:pt modelId="{6D94A661-89D2-4B82-8965-655F20910DCE}" type="parTrans" cxnId="{0FD202B9-5A26-4BDB-9052-9AF595F6DAB7}">
      <dgm:prSet/>
      <dgm:spPr/>
      <dgm:t>
        <a:bodyPr/>
        <a:lstStyle/>
        <a:p>
          <a:endParaRPr lang="en-US"/>
        </a:p>
      </dgm:t>
    </dgm:pt>
    <dgm:pt modelId="{CFF66A64-30E7-4977-8326-3079D2DD8E1B}" type="sibTrans" cxnId="{0FD202B9-5A26-4BDB-9052-9AF595F6DAB7}">
      <dgm:prSet/>
      <dgm:spPr/>
      <dgm:t>
        <a:bodyPr/>
        <a:lstStyle/>
        <a:p>
          <a:endParaRPr lang="en-US"/>
        </a:p>
      </dgm:t>
    </dgm:pt>
    <dgm:pt modelId="{35FF7EAC-EAC1-43D9-B674-99DC6C524796}">
      <dgm:prSet/>
      <dgm:spPr/>
      <dgm:t>
        <a:bodyPr/>
        <a:lstStyle/>
        <a:p>
          <a:pPr rtl="0"/>
          <a:endParaRPr lang="en-GB" sz="2100" dirty="0"/>
        </a:p>
      </dgm:t>
    </dgm:pt>
    <dgm:pt modelId="{46793A8C-FCCB-4822-8C8B-AE2B7B82E2F5}" type="sibTrans" cxnId="{DF7F6F6B-AC57-4150-BEE5-63661AC9D3E8}">
      <dgm:prSet/>
      <dgm:spPr/>
      <dgm:t>
        <a:bodyPr/>
        <a:lstStyle/>
        <a:p>
          <a:endParaRPr lang="en-US"/>
        </a:p>
      </dgm:t>
    </dgm:pt>
    <dgm:pt modelId="{73BE2990-A854-48B9-8822-062180271D2B}" type="parTrans" cxnId="{DF7F6F6B-AC57-4150-BEE5-63661AC9D3E8}">
      <dgm:prSet/>
      <dgm:spPr/>
      <dgm:t>
        <a:bodyPr/>
        <a:lstStyle/>
        <a:p>
          <a:endParaRPr lang="en-US"/>
        </a:p>
      </dgm:t>
    </dgm:pt>
    <dgm:pt modelId="{1AD2DE8C-9BB0-4012-A190-CFCDE3EDEFE5}">
      <dgm:prSet custT="1"/>
      <dgm:spPr/>
      <dgm:t>
        <a:bodyPr/>
        <a:lstStyle/>
        <a:p>
          <a:pPr rtl="0"/>
          <a:r>
            <a:rPr lang="en-GB" sz="1800" dirty="0" smtClean="0"/>
            <a:t>long term ventilator support</a:t>
          </a:r>
          <a:endParaRPr lang="en-GB" sz="1800" dirty="0"/>
        </a:p>
      </dgm:t>
    </dgm:pt>
    <dgm:pt modelId="{E25FE8BF-5BF8-4DE9-9190-45DFEFDDEC0E}" type="parTrans" cxnId="{A97CC49C-AA65-4105-A3AA-C9BED9875A7A}">
      <dgm:prSet/>
      <dgm:spPr/>
      <dgm:t>
        <a:bodyPr/>
        <a:lstStyle/>
        <a:p>
          <a:endParaRPr lang="en-US"/>
        </a:p>
      </dgm:t>
    </dgm:pt>
    <dgm:pt modelId="{68DAB104-AF7F-4C81-877B-643576F08612}" type="sibTrans" cxnId="{A97CC49C-AA65-4105-A3AA-C9BED9875A7A}">
      <dgm:prSet/>
      <dgm:spPr/>
      <dgm:t>
        <a:bodyPr/>
        <a:lstStyle/>
        <a:p>
          <a:endParaRPr lang="en-US"/>
        </a:p>
      </dgm:t>
    </dgm:pt>
    <dgm:pt modelId="{06D38D3E-7AB8-49B2-B2B8-2E95FAE274FE}">
      <dgm:prSet custT="1"/>
      <dgm:spPr/>
      <dgm:t>
        <a:bodyPr/>
        <a:lstStyle/>
        <a:p>
          <a:pPr rtl="0"/>
          <a:r>
            <a:rPr lang="en-GB" sz="1800" dirty="0" smtClean="0"/>
            <a:t>service and technology innovation</a:t>
          </a:r>
          <a:endParaRPr lang="en-GB" sz="1800" dirty="0"/>
        </a:p>
      </dgm:t>
    </dgm:pt>
    <dgm:pt modelId="{FF39295B-6BE5-4B71-8807-658DDF77D0BD}" type="parTrans" cxnId="{DF138878-D3A8-4D1B-A89D-8BCF4E9A3FD8}">
      <dgm:prSet/>
      <dgm:spPr/>
      <dgm:t>
        <a:bodyPr/>
        <a:lstStyle/>
        <a:p>
          <a:endParaRPr lang="en-US"/>
        </a:p>
      </dgm:t>
    </dgm:pt>
    <dgm:pt modelId="{B07ADD58-9E29-4BD4-8ECA-495FF6F56710}" type="sibTrans" cxnId="{DF138878-D3A8-4D1B-A89D-8BCF4E9A3FD8}">
      <dgm:prSet/>
      <dgm:spPr/>
      <dgm:t>
        <a:bodyPr/>
        <a:lstStyle/>
        <a:p>
          <a:endParaRPr lang="en-US"/>
        </a:p>
      </dgm:t>
    </dgm:pt>
    <dgm:pt modelId="{D09CE82E-B825-4941-BF1D-70826F0C7C8C}">
      <dgm:prSet custT="1"/>
      <dgm:spPr/>
      <dgm:t>
        <a:bodyPr/>
        <a:lstStyle/>
        <a:p>
          <a:pPr rtl="0"/>
          <a:r>
            <a:rPr lang="en-GB" sz="1800" dirty="0" smtClean="0"/>
            <a:t>oral health and dental care</a:t>
          </a:r>
          <a:endParaRPr lang="en-GB" sz="1800" dirty="0"/>
        </a:p>
      </dgm:t>
    </dgm:pt>
    <dgm:pt modelId="{D2128415-5098-4755-AECE-2BD804513BDA}" type="parTrans" cxnId="{FF5262F1-3D4E-4AF0-AE1D-6D1B9E2DC26C}">
      <dgm:prSet/>
      <dgm:spPr/>
      <dgm:t>
        <a:bodyPr/>
        <a:lstStyle/>
        <a:p>
          <a:endParaRPr lang="en-US"/>
        </a:p>
      </dgm:t>
    </dgm:pt>
    <dgm:pt modelId="{EA9975DF-613B-472C-A97B-C94CB64B5269}" type="sibTrans" cxnId="{FF5262F1-3D4E-4AF0-AE1D-6D1B9E2DC26C}">
      <dgm:prSet/>
      <dgm:spPr/>
      <dgm:t>
        <a:bodyPr/>
        <a:lstStyle/>
        <a:p>
          <a:endParaRPr lang="en-US"/>
        </a:p>
      </dgm:t>
    </dgm:pt>
    <dgm:pt modelId="{5A3409C0-0C0E-4DFB-A0CA-669CEDFEE498}" type="pres">
      <dgm:prSet presAssocID="{406CFF78-75A6-4D76-8943-52B5D67DABF1}" presName="diagram" presStyleCnt="0">
        <dgm:presLayoutVars>
          <dgm:dir/>
          <dgm:resizeHandles val="exact"/>
        </dgm:presLayoutVars>
      </dgm:prSet>
      <dgm:spPr/>
      <dgm:t>
        <a:bodyPr/>
        <a:lstStyle/>
        <a:p>
          <a:endParaRPr lang="en-US"/>
        </a:p>
      </dgm:t>
    </dgm:pt>
    <dgm:pt modelId="{05D1EDEB-78B2-41A6-9ADB-D6028756D02C}" type="pres">
      <dgm:prSet presAssocID="{5845B2AC-202B-448A-BC2B-F3BBF307776F}" presName="node" presStyleLbl="node1" presStyleIdx="0" presStyleCnt="3" custScaleX="441478" custScaleY="96051" custLinFactNeighborY="-1236">
        <dgm:presLayoutVars>
          <dgm:bulletEnabled val="1"/>
        </dgm:presLayoutVars>
      </dgm:prSet>
      <dgm:spPr/>
      <dgm:t>
        <a:bodyPr/>
        <a:lstStyle/>
        <a:p>
          <a:endParaRPr lang="en-US"/>
        </a:p>
      </dgm:t>
    </dgm:pt>
    <dgm:pt modelId="{F4087471-37E9-4D03-A3C8-CB6D878FD588}" type="pres">
      <dgm:prSet presAssocID="{05B5F557-2215-46F0-9AFC-DDA1BC173694}" presName="sibTrans" presStyleCnt="0"/>
      <dgm:spPr/>
    </dgm:pt>
    <dgm:pt modelId="{B04F26B9-DF52-4267-9B36-1D856CDF6130}" type="pres">
      <dgm:prSet presAssocID="{89E3ACD5-5CC3-4DEE-9C02-4CE5AC328418}" presName="node" presStyleLbl="node1" presStyleIdx="1" presStyleCnt="3" custScaleX="212403" custScaleY="147777">
        <dgm:presLayoutVars>
          <dgm:bulletEnabled val="1"/>
        </dgm:presLayoutVars>
      </dgm:prSet>
      <dgm:spPr/>
      <dgm:t>
        <a:bodyPr/>
        <a:lstStyle/>
        <a:p>
          <a:endParaRPr lang="en-US"/>
        </a:p>
      </dgm:t>
    </dgm:pt>
    <dgm:pt modelId="{AC633292-D151-4FA8-A6D5-58D60DC8DBD6}" type="pres">
      <dgm:prSet presAssocID="{B5BEF63F-DF9E-45EF-B04B-43056C4C3E06}" presName="sibTrans" presStyleCnt="0"/>
      <dgm:spPr/>
    </dgm:pt>
    <dgm:pt modelId="{DE73DC7A-BCA6-49B6-9703-39F260A50F7C}" type="pres">
      <dgm:prSet presAssocID="{E39B60A4-22E5-48CA-9AE5-6DFC9E12F9FF}" presName="node" presStyleLbl="node1" presStyleIdx="2" presStyleCnt="3" custScaleX="132724" custScaleY="108210">
        <dgm:presLayoutVars>
          <dgm:bulletEnabled val="1"/>
        </dgm:presLayoutVars>
      </dgm:prSet>
      <dgm:spPr/>
      <dgm:t>
        <a:bodyPr/>
        <a:lstStyle/>
        <a:p>
          <a:endParaRPr lang="en-US"/>
        </a:p>
      </dgm:t>
    </dgm:pt>
  </dgm:ptLst>
  <dgm:cxnLst>
    <dgm:cxn modelId="{12575AEA-A02B-44D6-9896-70065BD89A5C}" type="presOf" srcId="{35FF7EAC-EAC1-43D9-B674-99DC6C524796}" destId="{05D1EDEB-78B2-41A6-9ADB-D6028756D02C}" srcOrd="0" destOrd="1" presId="urn:microsoft.com/office/officeart/2005/8/layout/default"/>
    <dgm:cxn modelId="{FF7F9041-AD20-471C-AB22-883D1EA4AA01}" srcId="{406CFF78-75A6-4D76-8943-52B5D67DABF1}" destId="{89E3ACD5-5CC3-4DEE-9C02-4CE5AC328418}" srcOrd="1" destOrd="0" parTransId="{800BCB4E-CA71-46AE-A0C5-67467795E22F}" sibTransId="{B5BEF63F-DF9E-45EF-B04B-43056C4C3E06}"/>
    <dgm:cxn modelId="{FF5262F1-3D4E-4AF0-AE1D-6D1B9E2DC26C}" srcId="{89E3ACD5-5CC3-4DEE-9C02-4CE5AC328418}" destId="{D09CE82E-B825-4941-BF1D-70826F0C7C8C}" srcOrd="3" destOrd="0" parTransId="{D2128415-5098-4755-AECE-2BD804513BDA}" sibTransId="{EA9975DF-613B-472C-A97B-C94CB64B5269}"/>
    <dgm:cxn modelId="{4ABE3273-FED4-4FEC-88EF-96BF5F7FC79F}" type="presOf" srcId="{89E3ACD5-5CC3-4DEE-9C02-4CE5AC328418}" destId="{B04F26B9-DF52-4267-9B36-1D856CDF6130}" srcOrd="0" destOrd="0" presId="urn:microsoft.com/office/officeart/2005/8/layout/default"/>
    <dgm:cxn modelId="{5AC488B5-EFDA-4FBF-8321-F0EDD43CD04C}" srcId="{406CFF78-75A6-4D76-8943-52B5D67DABF1}" destId="{5845B2AC-202B-448A-BC2B-F3BBF307776F}" srcOrd="0" destOrd="0" parTransId="{D33ECD1E-D04D-4707-ADE2-9599267AC62D}" sibTransId="{05B5F557-2215-46F0-9AFC-DDA1BC173694}"/>
    <dgm:cxn modelId="{67D6C77E-73A9-49FF-9961-627356145F13}" type="presOf" srcId="{1AD2DE8C-9BB0-4012-A190-CFCDE3EDEFE5}" destId="{B04F26B9-DF52-4267-9B36-1D856CDF6130}" srcOrd="0" destOrd="2" presId="urn:microsoft.com/office/officeart/2005/8/layout/default"/>
    <dgm:cxn modelId="{986CC2F4-1281-467E-B064-0C0F9C36D851}" srcId="{89E3ACD5-5CC3-4DEE-9C02-4CE5AC328418}" destId="{5DAFEC99-A39E-4BA3-BF7E-7373E65EBAD6}" srcOrd="0" destOrd="0" parTransId="{C9F04D47-21F7-43DE-BEE9-FA313C7254A7}" sibTransId="{AFD345CB-8D86-4774-8A89-61A6C4A9FE99}"/>
    <dgm:cxn modelId="{4B166151-709C-4434-A9AF-92085F04C500}" type="presOf" srcId="{D09CE82E-B825-4941-BF1D-70826F0C7C8C}" destId="{B04F26B9-DF52-4267-9B36-1D856CDF6130}" srcOrd="0" destOrd="4" presId="urn:microsoft.com/office/officeart/2005/8/layout/default"/>
    <dgm:cxn modelId="{4006C2FD-C31E-45EC-9A4B-E83213EE9A1F}" type="presOf" srcId="{5845B2AC-202B-448A-BC2B-F3BBF307776F}" destId="{05D1EDEB-78B2-41A6-9ADB-D6028756D02C}" srcOrd="0" destOrd="0" presId="urn:microsoft.com/office/officeart/2005/8/layout/default"/>
    <dgm:cxn modelId="{21534BEB-8C0B-40C8-B4BB-EF70C2F259BB}" type="presOf" srcId="{5DAFEC99-A39E-4BA3-BF7E-7373E65EBAD6}" destId="{B04F26B9-DF52-4267-9B36-1D856CDF6130}" srcOrd="0" destOrd="1" presId="urn:microsoft.com/office/officeart/2005/8/layout/default"/>
    <dgm:cxn modelId="{A97CC49C-AA65-4105-A3AA-C9BED9875A7A}" srcId="{89E3ACD5-5CC3-4DEE-9C02-4CE5AC328418}" destId="{1AD2DE8C-9BB0-4012-A190-CFCDE3EDEFE5}" srcOrd="1" destOrd="0" parTransId="{E25FE8BF-5BF8-4DE9-9190-45DFEFDDEC0E}" sibTransId="{68DAB104-AF7F-4C81-877B-643576F08612}"/>
    <dgm:cxn modelId="{DF7F6F6B-AC57-4150-BEE5-63661AC9D3E8}" srcId="{5845B2AC-202B-448A-BC2B-F3BBF307776F}" destId="{35FF7EAC-EAC1-43D9-B674-99DC6C524796}" srcOrd="0" destOrd="0" parTransId="{73BE2990-A854-48B9-8822-062180271D2B}" sibTransId="{46793A8C-FCCB-4822-8C8B-AE2B7B82E2F5}"/>
    <dgm:cxn modelId="{AB41EF1A-55EE-45C9-9CE5-0C6C22D45D4B}" type="presOf" srcId="{06D38D3E-7AB8-49B2-B2B8-2E95FAE274FE}" destId="{B04F26B9-DF52-4267-9B36-1D856CDF6130}" srcOrd="0" destOrd="3" presId="urn:microsoft.com/office/officeart/2005/8/layout/default"/>
    <dgm:cxn modelId="{DF138878-D3A8-4D1B-A89D-8BCF4E9A3FD8}" srcId="{89E3ACD5-5CC3-4DEE-9C02-4CE5AC328418}" destId="{06D38D3E-7AB8-49B2-B2B8-2E95FAE274FE}" srcOrd="2" destOrd="0" parTransId="{FF39295B-6BE5-4B71-8807-658DDF77D0BD}" sibTransId="{B07ADD58-9E29-4BD4-8ECA-495FF6F56710}"/>
    <dgm:cxn modelId="{B6878B18-9490-4BFC-BC14-2B2811B4938F}" type="presOf" srcId="{E39B60A4-22E5-48CA-9AE5-6DFC9E12F9FF}" destId="{DE73DC7A-BCA6-49B6-9703-39F260A50F7C}" srcOrd="0" destOrd="0" presId="urn:microsoft.com/office/officeart/2005/8/layout/default"/>
    <dgm:cxn modelId="{F944017E-4BEF-4B06-831B-13623D212776}" type="presOf" srcId="{406CFF78-75A6-4D76-8943-52B5D67DABF1}" destId="{5A3409C0-0C0E-4DFB-A0CA-669CEDFEE498}" srcOrd="0" destOrd="0" presId="urn:microsoft.com/office/officeart/2005/8/layout/default"/>
    <dgm:cxn modelId="{0FD202B9-5A26-4BDB-9052-9AF595F6DAB7}" srcId="{406CFF78-75A6-4D76-8943-52B5D67DABF1}" destId="{E39B60A4-22E5-48CA-9AE5-6DFC9E12F9FF}" srcOrd="2" destOrd="0" parTransId="{6D94A661-89D2-4B82-8965-655F20910DCE}" sibTransId="{CFF66A64-30E7-4977-8326-3079D2DD8E1B}"/>
    <dgm:cxn modelId="{63A9AD9A-9383-422D-95BE-ECDCA0F301EB}" type="presParOf" srcId="{5A3409C0-0C0E-4DFB-A0CA-669CEDFEE498}" destId="{05D1EDEB-78B2-41A6-9ADB-D6028756D02C}" srcOrd="0" destOrd="0" presId="urn:microsoft.com/office/officeart/2005/8/layout/default"/>
    <dgm:cxn modelId="{FF520924-654C-4281-A2E1-548A8625DC9B}" type="presParOf" srcId="{5A3409C0-0C0E-4DFB-A0CA-669CEDFEE498}" destId="{F4087471-37E9-4D03-A3C8-CB6D878FD588}" srcOrd="1" destOrd="0" presId="urn:microsoft.com/office/officeart/2005/8/layout/default"/>
    <dgm:cxn modelId="{FD37DAD6-C955-4B3E-A27A-13FF81153FAC}" type="presParOf" srcId="{5A3409C0-0C0E-4DFB-A0CA-669CEDFEE498}" destId="{B04F26B9-DF52-4267-9B36-1D856CDF6130}" srcOrd="2" destOrd="0" presId="urn:microsoft.com/office/officeart/2005/8/layout/default"/>
    <dgm:cxn modelId="{F11530FE-038E-4930-8A2A-006F43AA768E}" type="presParOf" srcId="{5A3409C0-0C0E-4DFB-A0CA-669CEDFEE498}" destId="{AC633292-D151-4FA8-A6D5-58D60DC8DBD6}" srcOrd="3" destOrd="0" presId="urn:microsoft.com/office/officeart/2005/8/layout/default"/>
    <dgm:cxn modelId="{1052661D-7BF1-45CB-BC7F-1FF96A4D500F}" type="presParOf" srcId="{5A3409C0-0C0E-4DFB-A0CA-669CEDFEE498}" destId="{DE73DC7A-BCA6-49B6-9703-39F260A50F7C}" srcOrd="4" destOrd="0" presId="urn:microsoft.com/office/officeart/2005/8/layout/defaul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06CFF78-75A6-4D76-8943-52B5D67DABF1}"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en-US"/>
        </a:p>
      </dgm:t>
    </dgm:pt>
    <dgm:pt modelId="{5845B2AC-202B-448A-BC2B-F3BBF307776F}">
      <dgm:prSet custT="1"/>
      <dgm:spPr/>
      <dgm:t>
        <a:bodyPr/>
        <a:lstStyle/>
        <a:p>
          <a:pPr rtl="0"/>
          <a:r>
            <a:rPr lang="en-GB" sz="3200" dirty="0" smtClean="0"/>
            <a:t>Disorders of consciousness</a:t>
          </a:r>
          <a:endParaRPr lang="en-GB" sz="3200" dirty="0"/>
        </a:p>
      </dgm:t>
    </dgm:pt>
    <dgm:pt modelId="{D33ECD1E-D04D-4707-ADE2-9599267AC62D}" type="parTrans" cxnId="{5AC488B5-EFDA-4FBF-8321-F0EDD43CD04C}">
      <dgm:prSet/>
      <dgm:spPr/>
      <dgm:t>
        <a:bodyPr/>
        <a:lstStyle/>
        <a:p>
          <a:endParaRPr lang="en-US"/>
        </a:p>
      </dgm:t>
    </dgm:pt>
    <dgm:pt modelId="{05B5F557-2215-46F0-9AFC-DDA1BC173694}" type="sibTrans" cxnId="{5AC488B5-EFDA-4FBF-8321-F0EDD43CD04C}">
      <dgm:prSet/>
      <dgm:spPr/>
      <dgm:t>
        <a:bodyPr/>
        <a:lstStyle/>
        <a:p>
          <a:endParaRPr lang="en-US"/>
        </a:p>
      </dgm:t>
    </dgm:pt>
    <dgm:pt modelId="{F272B9F0-9BB5-4882-BF7B-BF434190C274}">
      <dgm:prSet custT="1"/>
      <dgm:spPr/>
      <dgm:t>
        <a:bodyPr/>
        <a:lstStyle/>
        <a:p>
          <a:pPr algn="l" rtl="0"/>
          <a:r>
            <a:rPr lang="en-GB" sz="1400" dirty="0" smtClean="0"/>
            <a:t>We are curious about the nature of consciousness and how this is affected by neurological injury. </a:t>
          </a:r>
        </a:p>
        <a:p>
          <a:pPr algn="l" rtl="0"/>
          <a:r>
            <a:rPr lang="en-GB" sz="1400" dirty="0" smtClean="0"/>
            <a:t>We will explore methods of assessment and monitoring and the effect of interventions, support and care. </a:t>
          </a:r>
        </a:p>
        <a:p>
          <a:pPr algn="l" rtl="0"/>
          <a:r>
            <a:rPr lang="en-GB" sz="1400" dirty="0" smtClean="0"/>
            <a:t>We will investigate prognosis, comorbidities and the quality of life of people with disorders of consciousness and the </a:t>
          </a:r>
          <a:r>
            <a:rPr lang="en-GB" sz="1400" dirty="0" smtClean="0">
              <a:solidFill>
                <a:schemeClr val="bg1"/>
              </a:solidFill>
            </a:rPr>
            <a:t>impact on families and staff.</a:t>
          </a:r>
          <a:endParaRPr lang="en-GB" sz="1400" dirty="0">
            <a:solidFill>
              <a:schemeClr val="bg1"/>
            </a:solidFill>
          </a:endParaRPr>
        </a:p>
      </dgm:t>
    </dgm:pt>
    <dgm:pt modelId="{74753D52-324A-49C3-88B2-A82A296C5E82}" type="parTrans" cxnId="{D6E6F3C1-8AF7-4B73-AECB-9E436BC0C042}">
      <dgm:prSet/>
      <dgm:spPr/>
      <dgm:t>
        <a:bodyPr/>
        <a:lstStyle/>
        <a:p>
          <a:endParaRPr lang="en-US"/>
        </a:p>
      </dgm:t>
    </dgm:pt>
    <dgm:pt modelId="{9CF94EBE-C585-4EF7-9E0D-872875E54AD4}" type="sibTrans" cxnId="{D6E6F3C1-8AF7-4B73-AECB-9E436BC0C042}">
      <dgm:prSet/>
      <dgm:spPr/>
      <dgm:t>
        <a:bodyPr/>
        <a:lstStyle/>
        <a:p>
          <a:endParaRPr lang="en-US"/>
        </a:p>
      </dgm:t>
    </dgm:pt>
    <dgm:pt modelId="{89E3ACD5-5CC3-4DEE-9C02-4CE5AC328418}">
      <dgm:prSet custT="1"/>
      <dgm:spPr/>
      <dgm:t>
        <a:bodyPr/>
        <a:lstStyle/>
        <a:p>
          <a:pPr rtl="0"/>
          <a:r>
            <a:rPr lang="en-GB" sz="3200" dirty="0" smtClean="0"/>
            <a:t>Long term </a:t>
          </a:r>
          <a:r>
            <a:rPr lang="en-GB" sz="3200" dirty="0" err="1" smtClean="0"/>
            <a:t>ventilatory</a:t>
          </a:r>
          <a:r>
            <a:rPr lang="en-GB" sz="3200" dirty="0" smtClean="0"/>
            <a:t> support</a:t>
          </a:r>
          <a:endParaRPr lang="en-GB" sz="3200" dirty="0"/>
        </a:p>
      </dgm:t>
    </dgm:pt>
    <dgm:pt modelId="{800BCB4E-CA71-46AE-A0C5-67467795E22F}" type="parTrans" cxnId="{FF7F9041-AD20-471C-AB22-883D1EA4AA01}">
      <dgm:prSet/>
      <dgm:spPr/>
      <dgm:t>
        <a:bodyPr/>
        <a:lstStyle/>
        <a:p>
          <a:endParaRPr lang="en-US"/>
        </a:p>
      </dgm:t>
    </dgm:pt>
    <dgm:pt modelId="{B5BEF63F-DF9E-45EF-B04B-43056C4C3E06}" type="sibTrans" cxnId="{FF7F9041-AD20-471C-AB22-883D1EA4AA01}">
      <dgm:prSet/>
      <dgm:spPr/>
      <dgm:t>
        <a:bodyPr/>
        <a:lstStyle/>
        <a:p>
          <a:endParaRPr lang="en-US"/>
        </a:p>
      </dgm:t>
    </dgm:pt>
    <dgm:pt modelId="{5DAFEC99-A39E-4BA3-BF7E-7373E65EBAD6}">
      <dgm:prSet custT="1"/>
      <dgm:spPr/>
      <dgm:t>
        <a:bodyPr/>
        <a:lstStyle/>
        <a:p>
          <a:pPr algn="l" rtl="0"/>
          <a:r>
            <a:rPr lang="en-GB" sz="1400" dirty="0" smtClean="0"/>
            <a:t>We want to know more about the impact of long term ventilator support for people with neurological disabilities.  </a:t>
          </a:r>
        </a:p>
        <a:p>
          <a:pPr algn="l" rtl="0"/>
          <a:r>
            <a:rPr lang="en-GB" sz="1400" dirty="0" smtClean="0"/>
            <a:t>We will explore methods of assessment and monitoring and the impact of interventions, support and care. </a:t>
          </a:r>
        </a:p>
        <a:p>
          <a:pPr algn="l" rtl="0"/>
          <a:r>
            <a:rPr lang="en-GB" sz="1400" dirty="0" smtClean="0"/>
            <a:t>We will look at prognosis, comorbidities and quality of life of people who receive long term ventilator support and the </a:t>
          </a:r>
          <a:r>
            <a:rPr lang="en-GB" sz="1400" dirty="0" smtClean="0">
              <a:solidFill>
                <a:schemeClr val="bg1"/>
              </a:solidFill>
            </a:rPr>
            <a:t>impact on families and staff.</a:t>
          </a:r>
          <a:endParaRPr lang="en-GB" sz="1400" dirty="0">
            <a:solidFill>
              <a:schemeClr val="bg1"/>
            </a:solidFill>
          </a:endParaRPr>
        </a:p>
      </dgm:t>
    </dgm:pt>
    <dgm:pt modelId="{AFD345CB-8D86-4774-8A89-61A6C4A9FE99}" type="sibTrans" cxnId="{986CC2F4-1281-467E-B064-0C0F9C36D851}">
      <dgm:prSet/>
      <dgm:spPr/>
      <dgm:t>
        <a:bodyPr/>
        <a:lstStyle/>
        <a:p>
          <a:endParaRPr lang="en-US"/>
        </a:p>
      </dgm:t>
    </dgm:pt>
    <dgm:pt modelId="{C9F04D47-21F7-43DE-BEE9-FA313C7254A7}" type="parTrans" cxnId="{986CC2F4-1281-467E-B064-0C0F9C36D851}">
      <dgm:prSet/>
      <dgm:spPr/>
      <dgm:t>
        <a:bodyPr/>
        <a:lstStyle/>
        <a:p>
          <a:endParaRPr lang="en-US"/>
        </a:p>
      </dgm:t>
    </dgm:pt>
    <dgm:pt modelId="{0483F8BD-5801-4C2E-8006-3847F554A582}" type="pres">
      <dgm:prSet presAssocID="{406CFF78-75A6-4D76-8943-52B5D67DABF1}" presName="theList" presStyleCnt="0">
        <dgm:presLayoutVars>
          <dgm:dir/>
          <dgm:animLvl val="lvl"/>
          <dgm:resizeHandles val="exact"/>
        </dgm:presLayoutVars>
      </dgm:prSet>
      <dgm:spPr/>
      <dgm:t>
        <a:bodyPr/>
        <a:lstStyle/>
        <a:p>
          <a:endParaRPr lang="en-US"/>
        </a:p>
      </dgm:t>
    </dgm:pt>
    <dgm:pt modelId="{DC7555E1-AED8-4A74-85C9-9AD6BD8166CE}" type="pres">
      <dgm:prSet presAssocID="{5845B2AC-202B-448A-BC2B-F3BBF307776F}" presName="compNode" presStyleCnt="0"/>
      <dgm:spPr/>
    </dgm:pt>
    <dgm:pt modelId="{F278DC83-75A5-496B-9FE5-51D937AA190E}" type="pres">
      <dgm:prSet presAssocID="{5845B2AC-202B-448A-BC2B-F3BBF307776F}" presName="aNode" presStyleLbl="bgShp" presStyleIdx="0" presStyleCnt="2"/>
      <dgm:spPr/>
      <dgm:t>
        <a:bodyPr/>
        <a:lstStyle/>
        <a:p>
          <a:endParaRPr lang="en-US"/>
        </a:p>
      </dgm:t>
    </dgm:pt>
    <dgm:pt modelId="{2F31F248-C14D-4081-B870-DAB04AB658D8}" type="pres">
      <dgm:prSet presAssocID="{5845B2AC-202B-448A-BC2B-F3BBF307776F}" presName="textNode" presStyleLbl="bgShp" presStyleIdx="0" presStyleCnt="2"/>
      <dgm:spPr/>
      <dgm:t>
        <a:bodyPr/>
        <a:lstStyle/>
        <a:p>
          <a:endParaRPr lang="en-US"/>
        </a:p>
      </dgm:t>
    </dgm:pt>
    <dgm:pt modelId="{148DBCD9-6237-4127-A417-4AA661E08BB0}" type="pres">
      <dgm:prSet presAssocID="{5845B2AC-202B-448A-BC2B-F3BBF307776F}" presName="compChildNode" presStyleCnt="0"/>
      <dgm:spPr/>
    </dgm:pt>
    <dgm:pt modelId="{B7D4EA47-473E-4486-AE23-A4FFC422135E}" type="pres">
      <dgm:prSet presAssocID="{5845B2AC-202B-448A-BC2B-F3BBF307776F}" presName="theInnerList" presStyleCnt="0"/>
      <dgm:spPr/>
    </dgm:pt>
    <dgm:pt modelId="{C770A364-8136-45AC-AA6E-FFBE9E1D8D23}" type="pres">
      <dgm:prSet presAssocID="{F272B9F0-9BB5-4882-BF7B-BF434190C274}" presName="childNode" presStyleLbl="node1" presStyleIdx="0" presStyleCnt="2">
        <dgm:presLayoutVars>
          <dgm:bulletEnabled val="1"/>
        </dgm:presLayoutVars>
      </dgm:prSet>
      <dgm:spPr/>
      <dgm:t>
        <a:bodyPr/>
        <a:lstStyle/>
        <a:p>
          <a:endParaRPr lang="en-US"/>
        </a:p>
      </dgm:t>
    </dgm:pt>
    <dgm:pt modelId="{EF0EE0DF-1F29-4DD6-B397-F73926D0106D}" type="pres">
      <dgm:prSet presAssocID="{5845B2AC-202B-448A-BC2B-F3BBF307776F}" presName="aSpace" presStyleCnt="0"/>
      <dgm:spPr/>
    </dgm:pt>
    <dgm:pt modelId="{889D7D2F-EED0-4511-A22C-A21AE166AFCA}" type="pres">
      <dgm:prSet presAssocID="{89E3ACD5-5CC3-4DEE-9C02-4CE5AC328418}" presName="compNode" presStyleCnt="0"/>
      <dgm:spPr/>
    </dgm:pt>
    <dgm:pt modelId="{41200244-0923-49A7-9338-47C5D2EE083A}" type="pres">
      <dgm:prSet presAssocID="{89E3ACD5-5CC3-4DEE-9C02-4CE5AC328418}" presName="aNode" presStyleLbl="bgShp" presStyleIdx="1" presStyleCnt="2"/>
      <dgm:spPr/>
      <dgm:t>
        <a:bodyPr/>
        <a:lstStyle/>
        <a:p>
          <a:endParaRPr lang="en-US"/>
        </a:p>
      </dgm:t>
    </dgm:pt>
    <dgm:pt modelId="{844A2902-7B73-43ED-89F7-F0ECD981D14F}" type="pres">
      <dgm:prSet presAssocID="{89E3ACD5-5CC3-4DEE-9C02-4CE5AC328418}" presName="textNode" presStyleLbl="bgShp" presStyleIdx="1" presStyleCnt="2"/>
      <dgm:spPr/>
      <dgm:t>
        <a:bodyPr/>
        <a:lstStyle/>
        <a:p>
          <a:endParaRPr lang="en-US"/>
        </a:p>
      </dgm:t>
    </dgm:pt>
    <dgm:pt modelId="{705F982B-7828-4562-8E7E-922A2EBF2DE1}" type="pres">
      <dgm:prSet presAssocID="{89E3ACD5-5CC3-4DEE-9C02-4CE5AC328418}" presName="compChildNode" presStyleCnt="0"/>
      <dgm:spPr/>
    </dgm:pt>
    <dgm:pt modelId="{46A96AFA-4309-4A5A-8576-71F6ED4BB835}" type="pres">
      <dgm:prSet presAssocID="{89E3ACD5-5CC3-4DEE-9C02-4CE5AC328418}" presName="theInnerList" presStyleCnt="0"/>
      <dgm:spPr/>
    </dgm:pt>
    <dgm:pt modelId="{7068C172-7140-46C1-888D-7572FD8C0DF7}" type="pres">
      <dgm:prSet presAssocID="{5DAFEC99-A39E-4BA3-BF7E-7373E65EBAD6}" presName="childNode" presStyleLbl="node1" presStyleIdx="1" presStyleCnt="2">
        <dgm:presLayoutVars>
          <dgm:bulletEnabled val="1"/>
        </dgm:presLayoutVars>
      </dgm:prSet>
      <dgm:spPr/>
      <dgm:t>
        <a:bodyPr/>
        <a:lstStyle/>
        <a:p>
          <a:endParaRPr lang="en-US"/>
        </a:p>
      </dgm:t>
    </dgm:pt>
  </dgm:ptLst>
  <dgm:cxnLst>
    <dgm:cxn modelId="{06B779A1-BB46-4E38-B161-552E0E691F42}" type="presOf" srcId="{F272B9F0-9BB5-4882-BF7B-BF434190C274}" destId="{C770A364-8136-45AC-AA6E-FFBE9E1D8D23}" srcOrd="0" destOrd="0" presId="urn:microsoft.com/office/officeart/2005/8/layout/lProcess2"/>
    <dgm:cxn modelId="{14FC5AC8-280C-4988-AD9A-A8AEF0890581}" type="presOf" srcId="{89E3ACD5-5CC3-4DEE-9C02-4CE5AC328418}" destId="{844A2902-7B73-43ED-89F7-F0ECD981D14F}" srcOrd="1" destOrd="0" presId="urn:microsoft.com/office/officeart/2005/8/layout/lProcess2"/>
    <dgm:cxn modelId="{FF7F9041-AD20-471C-AB22-883D1EA4AA01}" srcId="{406CFF78-75A6-4D76-8943-52B5D67DABF1}" destId="{89E3ACD5-5CC3-4DEE-9C02-4CE5AC328418}" srcOrd="1" destOrd="0" parTransId="{800BCB4E-CA71-46AE-A0C5-67467795E22F}" sibTransId="{B5BEF63F-DF9E-45EF-B04B-43056C4C3E06}"/>
    <dgm:cxn modelId="{DFEE6208-20EC-4F62-A6DA-7C11A13381EA}" type="presOf" srcId="{5DAFEC99-A39E-4BA3-BF7E-7373E65EBAD6}" destId="{7068C172-7140-46C1-888D-7572FD8C0DF7}" srcOrd="0" destOrd="0" presId="urn:microsoft.com/office/officeart/2005/8/layout/lProcess2"/>
    <dgm:cxn modelId="{5AC488B5-EFDA-4FBF-8321-F0EDD43CD04C}" srcId="{406CFF78-75A6-4D76-8943-52B5D67DABF1}" destId="{5845B2AC-202B-448A-BC2B-F3BBF307776F}" srcOrd="0" destOrd="0" parTransId="{D33ECD1E-D04D-4707-ADE2-9599267AC62D}" sibTransId="{05B5F557-2215-46F0-9AFC-DDA1BC173694}"/>
    <dgm:cxn modelId="{986CC2F4-1281-467E-B064-0C0F9C36D851}" srcId="{89E3ACD5-5CC3-4DEE-9C02-4CE5AC328418}" destId="{5DAFEC99-A39E-4BA3-BF7E-7373E65EBAD6}" srcOrd="0" destOrd="0" parTransId="{C9F04D47-21F7-43DE-BEE9-FA313C7254A7}" sibTransId="{AFD345CB-8D86-4774-8A89-61A6C4A9FE99}"/>
    <dgm:cxn modelId="{EC3B55FA-206B-4BD2-A07F-F3612CBE7B0E}" type="presOf" srcId="{89E3ACD5-5CC3-4DEE-9C02-4CE5AC328418}" destId="{41200244-0923-49A7-9338-47C5D2EE083A}" srcOrd="0" destOrd="0" presId="urn:microsoft.com/office/officeart/2005/8/layout/lProcess2"/>
    <dgm:cxn modelId="{759A0B14-BAD4-41FF-BE61-AA474D73FF18}" type="presOf" srcId="{5845B2AC-202B-448A-BC2B-F3BBF307776F}" destId="{F278DC83-75A5-496B-9FE5-51D937AA190E}" srcOrd="0" destOrd="0" presId="urn:microsoft.com/office/officeart/2005/8/layout/lProcess2"/>
    <dgm:cxn modelId="{D2B20085-EAEB-4A92-95EB-9CAE1DF26681}" type="presOf" srcId="{5845B2AC-202B-448A-BC2B-F3BBF307776F}" destId="{2F31F248-C14D-4081-B870-DAB04AB658D8}" srcOrd="1" destOrd="0" presId="urn:microsoft.com/office/officeart/2005/8/layout/lProcess2"/>
    <dgm:cxn modelId="{D6E6F3C1-8AF7-4B73-AECB-9E436BC0C042}" srcId="{5845B2AC-202B-448A-BC2B-F3BBF307776F}" destId="{F272B9F0-9BB5-4882-BF7B-BF434190C274}" srcOrd="0" destOrd="0" parTransId="{74753D52-324A-49C3-88B2-A82A296C5E82}" sibTransId="{9CF94EBE-C585-4EF7-9E0D-872875E54AD4}"/>
    <dgm:cxn modelId="{55F935B0-DF7E-4B88-96A0-D79D2359E254}" type="presOf" srcId="{406CFF78-75A6-4D76-8943-52B5D67DABF1}" destId="{0483F8BD-5801-4C2E-8006-3847F554A582}" srcOrd="0" destOrd="0" presId="urn:microsoft.com/office/officeart/2005/8/layout/lProcess2"/>
    <dgm:cxn modelId="{5CB93AD9-9821-4EBD-B191-40864005F935}" type="presParOf" srcId="{0483F8BD-5801-4C2E-8006-3847F554A582}" destId="{DC7555E1-AED8-4A74-85C9-9AD6BD8166CE}" srcOrd="0" destOrd="0" presId="urn:microsoft.com/office/officeart/2005/8/layout/lProcess2"/>
    <dgm:cxn modelId="{D6E125ED-7C38-4C39-BB39-FE2FF2463B04}" type="presParOf" srcId="{DC7555E1-AED8-4A74-85C9-9AD6BD8166CE}" destId="{F278DC83-75A5-496B-9FE5-51D937AA190E}" srcOrd="0" destOrd="0" presId="urn:microsoft.com/office/officeart/2005/8/layout/lProcess2"/>
    <dgm:cxn modelId="{B8BDFF56-CFCA-4C7A-AF57-8A2AC5F85631}" type="presParOf" srcId="{DC7555E1-AED8-4A74-85C9-9AD6BD8166CE}" destId="{2F31F248-C14D-4081-B870-DAB04AB658D8}" srcOrd="1" destOrd="0" presId="urn:microsoft.com/office/officeart/2005/8/layout/lProcess2"/>
    <dgm:cxn modelId="{B059538B-059F-44BB-ABDE-6FE9FA594E22}" type="presParOf" srcId="{DC7555E1-AED8-4A74-85C9-9AD6BD8166CE}" destId="{148DBCD9-6237-4127-A417-4AA661E08BB0}" srcOrd="2" destOrd="0" presId="urn:microsoft.com/office/officeart/2005/8/layout/lProcess2"/>
    <dgm:cxn modelId="{0DAAC938-6138-4633-A320-27765B9B15FB}" type="presParOf" srcId="{148DBCD9-6237-4127-A417-4AA661E08BB0}" destId="{B7D4EA47-473E-4486-AE23-A4FFC422135E}" srcOrd="0" destOrd="0" presId="urn:microsoft.com/office/officeart/2005/8/layout/lProcess2"/>
    <dgm:cxn modelId="{3DE6AE59-BA91-402E-B862-0EEA3012B854}" type="presParOf" srcId="{B7D4EA47-473E-4486-AE23-A4FFC422135E}" destId="{C770A364-8136-45AC-AA6E-FFBE9E1D8D23}" srcOrd="0" destOrd="0" presId="urn:microsoft.com/office/officeart/2005/8/layout/lProcess2"/>
    <dgm:cxn modelId="{A6B080ED-259A-45B4-B094-4FDCD24C1EAD}" type="presParOf" srcId="{0483F8BD-5801-4C2E-8006-3847F554A582}" destId="{EF0EE0DF-1F29-4DD6-B397-F73926D0106D}" srcOrd="1" destOrd="0" presId="urn:microsoft.com/office/officeart/2005/8/layout/lProcess2"/>
    <dgm:cxn modelId="{5832EBC6-9692-40CB-B5C7-9C52A6C0730A}" type="presParOf" srcId="{0483F8BD-5801-4C2E-8006-3847F554A582}" destId="{889D7D2F-EED0-4511-A22C-A21AE166AFCA}" srcOrd="2" destOrd="0" presId="urn:microsoft.com/office/officeart/2005/8/layout/lProcess2"/>
    <dgm:cxn modelId="{40123827-499A-44AD-BA10-5FE86F231E4D}" type="presParOf" srcId="{889D7D2F-EED0-4511-A22C-A21AE166AFCA}" destId="{41200244-0923-49A7-9338-47C5D2EE083A}" srcOrd="0" destOrd="0" presId="urn:microsoft.com/office/officeart/2005/8/layout/lProcess2"/>
    <dgm:cxn modelId="{FF9BDE4D-BC83-4A32-844F-B2B20C2C10A7}" type="presParOf" srcId="{889D7D2F-EED0-4511-A22C-A21AE166AFCA}" destId="{844A2902-7B73-43ED-89F7-F0ECD981D14F}" srcOrd="1" destOrd="0" presId="urn:microsoft.com/office/officeart/2005/8/layout/lProcess2"/>
    <dgm:cxn modelId="{AD0424BE-5A30-473B-8E87-6761692914BC}" type="presParOf" srcId="{889D7D2F-EED0-4511-A22C-A21AE166AFCA}" destId="{705F982B-7828-4562-8E7E-922A2EBF2DE1}" srcOrd="2" destOrd="0" presId="urn:microsoft.com/office/officeart/2005/8/layout/lProcess2"/>
    <dgm:cxn modelId="{2F1775B3-5E60-41BC-A994-5A8049B71295}" type="presParOf" srcId="{705F982B-7828-4562-8E7E-922A2EBF2DE1}" destId="{46A96AFA-4309-4A5A-8576-71F6ED4BB835}" srcOrd="0" destOrd="0" presId="urn:microsoft.com/office/officeart/2005/8/layout/lProcess2"/>
    <dgm:cxn modelId="{E6747D6E-BF3C-49FB-99F2-7986CEF57F9D}" type="presParOf" srcId="{46A96AFA-4309-4A5A-8576-71F6ED4BB835}" destId="{7068C172-7140-46C1-888D-7572FD8C0DF7}" srcOrd="0" destOrd="0" presId="urn:microsoft.com/office/officeart/2005/8/layout/lProcess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06CFF78-75A6-4D76-8943-52B5D67DABF1}"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en-US"/>
        </a:p>
      </dgm:t>
    </dgm:pt>
    <dgm:pt modelId="{5845B2AC-202B-448A-BC2B-F3BBF307776F}">
      <dgm:prSet custT="1"/>
      <dgm:spPr/>
      <dgm:t>
        <a:bodyPr/>
        <a:lstStyle/>
        <a:p>
          <a:pPr rtl="0"/>
          <a:r>
            <a:rPr lang="en-GB" sz="3200" dirty="0" smtClean="0"/>
            <a:t>Innovation</a:t>
          </a:r>
          <a:endParaRPr lang="en-GB" sz="3200" dirty="0"/>
        </a:p>
      </dgm:t>
    </dgm:pt>
    <dgm:pt modelId="{D33ECD1E-D04D-4707-ADE2-9599267AC62D}" type="parTrans" cxnId="{5AC488B5-EFDA-4FBF-8321-F0EDD43CD04C}">
      <dgm:prSet/>
      <dgm:spPr/>
      <dgm:t>
        <a:bodyPr/>
        <a:lstStyle/>
        <a:p>
          <a:endParaRPr lang="en-US"/>
        </a:p>
      </dgm:t>
    </dgm:pt>
    <dgm:pt modelId="{05B5F557-2215-46F0-9AFC-DDA1BC173694}" type="sibTrans" cxnId="{5AC488B5-EFDA-4FBF-8321-F0EDD43CD04C}">
      <dgm:prSet/>
      <dgm:spPr/>
      <dgm:t>
        <a:bodyPr/>
        <a:lstStyle/>
        <a:p>
          <a:endParaRPr lang="en-US"/>
        </a:p>
      </dgm:t>
    </dgm:pt>
    <dgm:pt modelId="{F272B9F0-9BB5-4882-BF7B-BF434190C274}">
      <dgm:prSet custT="1"/>
      <dgm:spPr/>
      <dgm:t>
        <a:bodyPr/>
        <a:lstStyle/>
        <a:p>
          <a:pPr algn="l" rtl="0"/>
          <a:r>
            <a:rPr lang="en-GB" sz="1400" dirty="0" smtClean="0"/>
            <a:t>We are committed to exploring new ways of delivering interventions, support and care for patients and residents.</a:t>
          </a:r>
        </a:p>
        <a:p>
          <a:pPr algn="l" rtl="0"/>
          <a:r>
            <a:rPr lang="en-GB" sz="1400" dirty="0" smtClean="0"/>
            <a:t>We will assess the impact of innovative pathways and service models. </a:t>
          </a:r>
        </a:p>
        <a:p>
          <a:pPr algn="l" rtl="0"/>
          <a:r>
            <a:rPr lang="en-GB" sz="1400" dirty="0" smtClean="0"/>
            <a:t>We will explore the use of new technologies which might assist people with complex disabilities to live fulfilling lives. </a:t>
          </a:r>
          <a:endParaRPr lang="en-GB" sz="1400" dirty="0">
            <a:solidFill>
              <a:schemeClr val="bg1"/>
            </a:solidFill>
          </a:endParaRPr>
        </a:p>
      </dgm:t>
    </dgm:pt>
    <dgm:pt modelId="{74753D52-324A-49C3-88B2-A82A296C5E82}" type="parTrans" cxnId="{D6E6F3C1-8AF7-4B73-AECB-9E436BC0C042}">
      <dgm:prSet/>
      <dgm:spPr/>
      <dgm:t>
        <a:bodyPr/>
        <a:lstStyle/>
        <a:p>
          <a:endParaRPr lang="en-US"/>
        </a:p>
      </dgm:t>
    </dgm:pt>
    <dgm:pt modelId="{9CF94EBE-C585-4EF7-9E0D-872875E54AD4}" type="sibTrans" cxnId="{D6E6F3C1-8AF7-4B73-AECB-9E436BC0C042}">
      <dgm:prSet/>
      <dgm:spPr/>
      <dgm:t>
        <a:bodyPr/>
        <a:lstStyle/>
        <a:p>
          <a:endParaRPr lang="en-US"/>
        </a:p>
      </dgm:t>
    </dgm:pt>
    <dgm:pt modelId="{89E3ACD5-5CC3-4DEE-9C02-4CE5AC328418}">
      <dgm:prSet custT="1"/>
      <dgm:spPr/>
      <dgm:t>
        <a:bodyPr/>
        <a:lstStyle/>
        <a:p>
          <a:pPr rtl="0"/>
          <a:r>
            <a:rPr lang="en-GB" sz="3200" dirty="0" smtClean="0"/>
            <a:t>Oral health </a:t>
          </a:r>
          <a:endParaRPr lang="en-GB" sz="3200" dirty="0"/>
        </a:p>
      </dgm:t>
    </dgm:pt>
    <dgm:pt modelId="{800BCB4E-CA71-46AE-A0C5-67467795E22F}" type="parTrans" cxnId="{FF7F9041-AD20-471C-AB22-883D1EA4AA01}">
      <dgm:prSet/>
      <dgm:spPr/>
      <dgm:t>
        <a:bodyPr/>
        <a:lstStyle/>
        <a:p>
          <a:endParaRPr lang="en-US"/>
        </a:p>
      </dgm:t>
    </dgm:pt>
    <dgm:pt modelId="{B5BEF63F-DF9E-45EF-B04B-43056C4C3E06}" type="sibTrans" cxnId="{FF7F9041-AD20-471C-AB22-883D1EA4AA01}">
      <dgm:prSet/>
      <dgm:spPr/>
      <dgm:t>
        <a:bodyPr/>
        <a:lstStyle/>
        <a:p>
          <a:endParaRPr lang="en-US"/>
        </a:p>
      </dgm:t>
    </dgm:pt>
    <dgm:pt modelId="{5DAFEC99-A39E-4BA3-BF7E-7373E65EBAD6}">
      <dgm:prSet custT="1"/>
      <dgm:spPr/>
      <dgm:t>
        <a:bodyPr/>
        <a:lstStyle/>
        <a:p>
          <a:pPr algn="l" rtl="0"/>
          <a:r>
            <a:rPr lang="en-GB" sz="1400" dirty="0" smtClean="0"/>
            <a:t>We have a interest in the oral health and dental care of people with complex disabilities.</a:t>
          </a:r>
        </a:p>
        <a:p>
          <a:pPr algn="l" rtl="0"/>
          <a:r>
            <a:rPr lang="en-GB" sz="1400" dirty="0" smtClean="0"/>
            <a:t>We will assess the impact of neurological disability on oral health and the links to general health.</a:t>
          </a:r>
        </a:p>
        <a:p>
          <a:pPr algn="l" rtl="0"/>
          <a:r>
            <a:rPr lang="en-GB" sz="1400" dirty="0" smtClean="0"/>
            <a:t>We will develop innovations to improve how dental care is delivered to people with neurological disabilities in an effective and person-centred way. </a:t>
          </a:r>
          <a:endParaRPr lang="en-GB" sz="1400" dirty="0">
            <a:solidFill>
              <a:schemeClr val="bg1"/>
            </a:solidFill>
          </a:endParaRPr>
        </a:p>
      </dgm:t>
    </dgm:pt>
    <dgm:pt modelId="{AFD345CB-8D86-4774-8A89-61A6C4A9FE99}" type="sibTrans" cxnId="{986CC2F4-1281-467E-B064-0C0F9C36D851}">
      <dgm:prSet/>
      <dgm:spPr/>
      <dgm:t>
        <a:bodyPr/>
        <a:lstStyle/>
        <a:p>
          <a:endParaRPr lang="en-US"/>
        </a:p>
      </dgm:t>
    </dgm:pt>
    <dgm:pt modelId="{C9F04D47-21F7-43DE-BEE9-FA313C7254A7}" type="parTrans" cxnId="{986CC2F4-1281-467E-B064-0C0F9C36D851}">
      <dgm:prSet/>
      <dgm:spPr/>
      <dgm:t>
        <a:bodyPr/>
        <a:lstStyle/>
        <a:p>
          <a:endParaRPr lang="en-US"/>
        </a:p>
      </dgm:t>
    </dgm:pt>
    <dgm:pt modelId="{0483F8BD-5801-4C2E-8006-3847F554A582}" type="pres">
      <dgm:prSet presAssocID="{406CFF78-75A6-4D76-8943-52B5D67DABF1}" presName="theList" presStyleCnt="0">
        <dgm:presLayoutVars>
          <dgm:dir/>
          <dgm:animLvl val="lvl"/>
          <dgm:resizeHandles val="exact"/>
        </dgm:presLayoutVars>
      </dgm:prSet>
      <dgm:spPr/>
      <dgm:t>
        <a:bodyPr/>
        <a:lstStyle/>
        <a:p>
          <a:endParaRPr lang="en-US"/>
        </a:p>
      </dgm:t>
    </dgm:pt>
    <dgm:pt modelId="{DC7555E1-AED8-4A74-85C9-9AD6BD8166CE}" type="pres">
      <dgm:prSet presAssocID="{5845B2AC-202B-448A-BC2B-F3BBF307776F}" presName="compNode" presStyleCnt="0"/>
      <dgm:spPr/>
    </dgm:pt>
    <dgm:pt modelId="{F278DC83-75A5-496B-9FE5-51D937AA190E}" type="pres">
      <dgm:prSet presAssocID="{5845B2AC-202B-448A-BC2B-F3BBF307776F}" presName="aNode" presStyleLbl="bgShp" presStyleIdx="0" presStyleCnt="2"/>
      <dgm:spPr/>
      <dgm:t>
        <a:bodyPr/>
        <a:lstStyle/>
        <a:p>
          <a:endParaRPr lang="en-US"/>
        </a:p>
      </dgm:t>
    </dgm:pt>
    <dgm:pt modelId="{2F31F248-C14D-4081-B870-DAB04AB658D8}" type="pres">
      <dgm:prSet presAssocID="{5845B2AC-202B-448A-BC2B-F3BBF307776F}" presName="textNode" presStyleLbl="bgShp" presStyleIdx="0" presStyleCnt="2"/>
      <dgm:spPr/>
      <dgm:t>
        <a:bodyPr/>
        <a:lstStyle/>
        <a:p>
          <a:endParaRPr lang="en-US"/>
        </a:p>
      </dgm:t>
    </dgm:pt>
    <dgm:pt modelId="{148DBCD9-6237-4127-A417-4AA661E08BB0}" type="pres">
      <dgm:prSet presAssocID="{5845B2AC-202B-448A-BC2B-F3BBF307776F}" presName="compChildNode" presStyleCnt="0"/>
      <dgm:spPr/>
    </dgm:pt>
    <dgm:pt modelId="{B7D4EA47-473E-4486-AE23-A4FFC422135E}" type="pres">
      <dgm:prSet presAssocID="{5845B2AC-202B-448A-BC2B-F3BBF307776F}" presName="theInnerList" presStyleCnt="0"/>
      <dgm:spPr/>
    </dgm:pt>
    <dgm:pt modelId="{C770A364-8136-45AC-AA6E-FFBE9E1D8D23}" type="pres">
      <dgm:prSet presAssocID="{F272B9F0-9BB5-4882-BF7B-BF434190C274}" presName="childNode" presStyleLbl="node1" presStyleIdx="0" presStyleCnt="2">
        <dgm:presLayoutVars>
          <dgm:bulletEnabled val="1"/>
        </dgm:presLayoutVars>
      </dgm:prSet>
      <dgm:spPr/>
      <dgm:t>
        <a:bodyPr/>
        <a:lstStyle/>
        <a:p>
          <a:endParaRPr lang="en-US"/>
        </a:p>
      </dgm:t>
    </dgm:pt>
    <dgm:pt modelId="{EF0EE0DF-1F29-4DD6-B397-F73926D0106D}" type="pres">
      <dgm:prSet presAssocID="{5845B2AC-202B-448A-BC2B-F3BBF307776F}" presName="aSpace" presStyleCnt="0"/>
      <dgm:spPr/>
    </dgm:pt>
    <dgm:pt modelId="{889D7D2F-EED0-4511-A22C-A21AE166AFCA}" type="pres">
      <dgm:prSet presAssocID="{89E3ACD5-5CC3-4DEE-9C02-4CE5AC328418}" presName="compNode" presStyleCnt="0"/>
      <dgm:spPr/>
    </dgm:pt>
    <dgm:pt modelId="{41200244-0923-49A7-9338-47C5D2EE083A}" type="pres">
      <dgm:prSet presAssocID="{89E3ACD5-5CC3-4DEE-9C02-4CE5AC328418}" presName="aNode" presStyleLbl="bgShp" presStyleIdx="1" presStyleCnt="2"/>
      <dgm:spPr/>
      <dgm:t>
        <a:bodyPr/>
        <a:lstStyle/>
        <a:p>
          <a:endParaRPr lang="en-US"/>
        </a:p>
      </dgm:t>
    </dgm:pt>
    <dgm:pt modelId="{844A2902-7B73-43ED-89F7-F0ECD981D14F}" type="pres">
      <dgm:prSet presAssocID="{89E3ACD5-5CC3-4DEE-9C02-4CE5AC328418}" presName="textNode" presStyleLbl="bgShp" presStyleIdx="1" presStyleCnt="2"/>
      <dgm:spPr/>
      <dgm:t>
        <a:bodyPr/>
        <a:lstStyle/>
        <a:p>
          <a:endParaRPr lang="en-US"/>
        </a:p>
      </dgm:t>
    </dgm:pt>
    <dgm:pt modelId="{705F982B-7828-4562-8E7E-922A2EBF2DE1}" type="pres">
      <dgm:prSet presAssocID="{89E3ACD5-5CC3-4DEE-9C02-4CE5AC328418}" presName="compChildNode" presStyleCnt="0"/>
      <dgm:spPr/>
    </dgm:pt>
    <dgm:pt modelId="{46A96AFA-4309-4A5A-8576-71F6ED4BB835}" type="pres">
      <dgm:prSet presAssocID="{89E3ACD5-5CC3-4DEE-9C02-4CE5AC328418}" presName="theInnerList" presStyleCnt="0"/>
      <dgm:spPr/>
    </dgm:pt>
    <dgm:pt modelId="{7068C172-7140-46C1-888D-7572FD8C0DF7}" type="pres">
      <dgm:prSet presAssocID="{5DAFEC99-A39E-4BA3-BF7E-7373E65EBAD6}" presName="childNode" presStyleLbl="node1" presStyleIdx="1" presStyleCnt="2">
        <dgm:presLayoutVars>
          <dgm:bulletEnabled val="1"/>
        </dgm:presLayoutVars>
      </dgm:prSet>
      <dgm:spPr/>
      <dgm:t>
        <a:bodyPr/>
        <a:lstStyle/>
        <a:p>
          <a:endParaRPr lang="en-US"/>
        </a:p>
      </dgm:t>
    </dgm:pt>
  </dgm:ptLst>
  <dgm:cxnLst>
    <dgm:cxn modelId="{06B779A1-BB46-4E38-B161-552E0E691F42}" type="presOf" srcId="{F272B9F0-9BB5-4882-BF7B-BF434190C274}" destId="{C770A364-8136-45AC-AA6E-FFBE9E1D8D23}" srcOrd="0" destOrd="0" presId="urn:microsoft.com/office/officeart/2005/8/layout/lProcess2"/>
    <dgm:cxn modelId="{14FC5AC8-280C-4988-AD9A-A8AEF0890581}" type="presOf" srcId="{89E3ACD5-5CC3-4DEE-9C02-4CE5AC328418}" destId="{844A2902-7B73-43ED-89F7-F0ECD981D14F}" srcOrd="1" destOrd="0" presId="urn:microsoft.com/office/officeart/2005/8/layout/lProcess2"/>
    <dgm:cxn modelId="{FF7F9041-AD20-471C-AB22-883D1EA4AA01}" srcId="{406CFF78-75A6-4D76-8943-52B5D67DABF1}" destId="{89E3ACD5-5CC3-4DEE-9C02-4CE5AC328418}" srcOrd="1" destOrd="0" parTransId="{800BCB4E-CA71-46AE-A0C5-67467795E22F}" sibTransId="{B5BEF63F-DF9E-45EF-B04B-43056C4C3E06}"/>
    <dgm:cxn modelId="{DFEE6208-20EC-4F62-A6DA-7C11A13381EA}" type="presOf" srcId="{5DAFEC99-A39E-4BA3-BF7E-7373E65EBAD6}" destId="{7068C172-7140-46C1-888D-7572FD8C0DF7}" srcOrd="0" destOrd="0" presId="urn:microsoft.com/office/officeart/2005/8/layout/lProcess2"/>
    <dgm:cxn modelId="{5AC488B5-EFDA-4FBF-8321-F0EDD43CD04C}" srcId="{406CFF78-75A6-4D76-8943-52B5D67DABF1}" destId="{5845B2AC-202B-448A-BC2B-F3BBF307776F}" srcOrd="0" destOrd="0" parTransId="{D33ECD1E-D04D-4707-ADE2-9599267AC62D}" sibTransId="{05B5F557-2215-46F0-9AFC-DDA1BC173694}"/>
    <dgm:cxn modelId="{986CC2F4-1281-467E-B064-0C0F9C36D851}" srcId="{89E3ACD5-5CC3-4DEE-9C02-4CE5AC328418}" destId="{5DAFEC99-A39E-4BA3-BF7E-7373E65EBAD6}" srcOrd="0" destOrd="0" parTransId="{C9F04D47-21F7-43DE-BEE9-FA313C7254A7}" sibTransId="{AFD345CB-8D86-4774-8A89-61A6C4A9FE99}"/>
    <dgm:cxn modelId="{EC3B55FA-206B-4BD2-A07F-F3612CBE7B0E}" type="presOf" srcId="{89E3ACD5-5CC3-4DEE-9C02-4CE5AC328418}" destId="{41200244-0923-49A7-9338-47C5D2EE083A}" srcOrd="0" destOrd="0" presId="urn:microsoft.com/office/officeart/2005/8/layout/lProcess2"/>
    <dgm:cxn modelId="{759A0B14-BAD4-41FF-BE61-AA474D73FF18}" type="presOf" srcId="{5845B2AC-202B-448A-BC2B-F3BBF307776F}" destId="{F278DC83-75A5-496B-9FE5-51D937AA190E}" srcOrd="0" destOrd="0" presId="urn:microsoft.com/office/officeart/2005/8/layout/lProcess2"/>
    <dgm:cxn modelId="{D2B20085-EAEB-4A92-95EB-9CAE1DF26681}" type="presOf" srcId="{5845B2AC-202B-448A-BC2B-F3BBF307776F}" destId="{2F31F248-C14D-4081-B870-DAB04AB658D8}" srcOrd="1" destOrd="0" presId="urn:microsoft.com/office/officeart/2005/8/layout/lProcess2"/>
    <dgm:cxn modelId="{D6E6F3C1-8AF7-4B73-AECB-9E436BC0C042}" srcId="{5845B2AC-202B-448A-BC2B-F3BBF307776F}" destId="{F272B9F0-9BB5-4882-BF7B-BF434190C274}" srcOrd="0" destOrd="0" parTransId="{74753D52-324A-49C3-88B2-A82A296C5E82}" sibTransId="{9CF94EBE-C585-4EF7-9E0D-872875E54AD4}"/>
    <dgm:cxn modelId="{55F935B0-DF7E-4B88-96A0-D79D2359E254}" type="presOf" srcId="{406CFF78-75A6-4D76-8943-52B5D67DABF1}" destId="{0483F8BD-5801-4C2E-8006-3847F554A582}" srcOrd="0" destOrd="0" presId="urn:microsoft.com/office/officeart/2005/8/layout/lProcess2"/>
    <dgm:cxn modelId="{5CB93AD9-9821-4EBD-B191-40864005F935}" type="presParOf" srcId="{0483F8BD-5801-4C2E-8006-3847F554A582}" destId="{DC7555E1-AED8-4A74-85C9-9AD6BD8166CE}" srcOrd="0" destOrd="0" presId="urn:microsoft.com/office/officeart/2005/8/layout/lProcess2"/>
    <dgm:cxn modelId="{D6E125ED-7C38-4C39-BB39-FE2FF2463B04}" type="presParOf" srcId="{DC7555E1-AED8-4A74-85C9-9AD6BD8166CE}" destId="{F278DC83-75A5-496B-9FE5-51D937AA190E}" srcOrd="0" destOrd="0" presId="urn:microsoft.com/office/officeart/2005/8/layout/lProcess2"/>
    <dgm:cxn modelId="{B8BDFF56-CFCA-4C7A-AF57-8A2AC5F85631}" type="presParOf" srcId="{DC7555E1-AED8-4A74-85C9-9AD6BD8166CE}" destId="{2F31F248-C14D-4081-B870-DAB04AB658D8}" srcOrd="1" destOrd="0" presId="urn:microsoft.com/office/officeart/2005/8/layout/lProcess2"/>
    <dgm:cxn modelId="{B059538B-059F-44BB-ABDE-6FE9FA594E22}" type="presParOf" srcId="{DC7555E1-AED8-4A74-85C9-9AD6BD8166CE}" destId="{148DBCD9-6237-4127-A417-4AA661E08BB0}" srcOrd="2" destOrd="0" presId="urn:microsoft.com/office/officeart/2005/8/layout/lProcess2"/>
    <dgm:cxn modelId="{0DAAC938-6138-4633-A320-27765B9B15FB}" type="presParOf" srcId="{148DBCD9-6237-4127-A417-4AA661E08BB0}" destId="{B7D4EA47-473E-4486-AE23-A4FFC422135E}" srcOrd="0" destOrd="0" presId="urn:microsoft.com/office/officeart/2005/8/layout/lProcess2"/>
    <dgm:cxn modelId="{3DE6AE59-BA91-402E-B862-0EEA3012B854}" type="presParOf" srcId="{B7D4EA47-473E-4486-AE23-A4FFC422135E}" destId="{C770A364-8136-45AC-AA6E-FFBE9E1D8D23}" srcOrd="0" destOrd="0" presId="urn:microsoft.com/office/officeart/2005/8/layout/lProcess2"/>
    <dgm:cxn modelId="{A6B080ED-259A-45B4-B094-4FDCD24C1EAD}" type="presParOf" srcId="{0483F8BD-5801-4C2E-8006-3847F554A582}" destId="{EF0EE0DF-1F29-4DD6-B397-F73926D0106D}" srcOrd="1" destOrd="0" presId="urn:microsoft.com/office/officeart/2005/8/layout/lProcess2"/>
    <dgm:cxn modelId="{5832EBC6-9692-40CB-B5C7-9C52A6C0730A}" type="presParOf" srcId="{0483F8BD-5801-4C2E-8006-3847F554A582}" destId="{889D7D2F-EED0-4511-A22C-A21AE166AFCA}" srcOrd="2" destOrd="0" presId="urn:microsoft.com/office/officeart/2005/8/layout/lProcess2"/>
    <dgm:cxn modelId="{40123827-499A-44AD-BA10-5FE86F231E4D}" type="presParOf" srcId="{889D7D2F-EED0-4511-A22C-A21AE166AFCA}" destId="{41200244-0923-49A7-9338-47C5D2EE083A}" srcOrd="0" destOrd="0" presId="urn:microsoft.com/office/officeart/2005/8/layout/lProcess2"/>
    <dgm:cxn modelId="{FF9BDE4D-BC83-4A32-844F-B2B20C2C10A7}" type="presParOf" srcId="{889D7D2F-EED0-4511-A22C-A21AE166AFCA}" destId="{844A2902-7B73-43ED-89F7-F0ECD981D14F}" srcOrd="1" destOrd="0" presId="urn:microsoft.com/office/officeart/2005/8/layout/lProcess2"/>
    <dgm:cxn modelId="{AD0424BE-5A30-473B-8E87-6761692914BC}" type="presParOf" srcId="{889D7D2F-EED0-4511-A22C-A21AE166AFCA}" destId="{705F982B-7828-4562-8E7E-922A2EBF2DE1}" srcOrd="2" destOrd="0" presId="urn:microsoft.com/office/officeart/2005/8/layout/lProcess2"/>
    <dgm:cxn modelId="{2F1775B3-5E60-41BC-A994-5A8049B71295}" type="presParOf" srcId="{705F982B-7828-4562-8E7E-922A2EBF2DE1}" destId="{46A96AFA-4309-4A5A-8576-71F6ED4BB835}" srcOrd="0" destOrd="0" presId="urn:microsoft.com/office/officeart/2005/8/layout/lProcess2"/>
    <dgm:cxn modelId="{E6747D6E-BF3C-49FB-99F2-7986CEF57F9D}" type="presParOf" srcId="{46A96AFA-4309-4A5A-8576-71F6ED4BB835}" destId="{7068C172-7140-46C1-888D-7572FD8C0DF7}" srcOrd="0" destOrd="0" presId="urn:microsoft.com/office/officeart/2005/8/layout/lProcess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406CFF78-75A6-4D76-8943-52B5D67DABF1}" type="doc">
      <dgm:prSet loTypeId="urn:microsoft.com/office/officeart/2005/8/layout/hList7" loCatId="list" qsTypeId="urn:microsoft.com/office/officeart/2005/8/quickstyle/simple1" qsCatId="simple" csTypeId="urn:microsoft.com/office/officeart/2005/8/colors/accent1_2" csCatId="accent1" phldr="1"/>
      <dgm:spPr/>
      <dgm:t>
        <a:bodyPr/>
        <a:lstStyle/>
        <a:p>
          <a:endParaRPr lang="en-US"/>
        </a:p>
      </dgm:t>
    </dgm:pt>
    <dgm:pt modelId="{E39B60A4-22E5-48CA-9AE5-6DFC9E12F9FF}">
      <dgm:prSet custT="1"/>
      <dgm:spPr/>
      <dgm:t>
        <a:bodyPr/>
        <a:lstStyle/>
        <a:p>
          <a:pPr rtl="0"/>
          <a:r>
            <a:rPr lang="en-GB" sz="2000" dirty="0"/>
            <a:t>New ideas</a:t>
          </a:r>
        </a:p>
      </dgm:t>
    </dgm:pt>
    <dgm:pt modelId="{6D94A661-89D2-4B82-8965-655F20910DCE}" type="parTrans" cxnId="{0FD202B9-5A26-4BDB-9052-9AF595F6DAB7}">
      <dgm:prSet/>
      <dgm:spPr/>
      <dgm:t>
        <a:bodyPr/>
        <a:lstStyle/>
        <a:p>
          <a:endParaRPr lang="en-US"/>
        </a:p>
      </dgm:t>
    </dgm:pt>
    <dgm:pt modelId="{CFF66A64-30E7-4977-8326-3079D2DD8E1B}" type="sibTrans" cxnId="{0FD202B9-5A26-4BDB-9052-9AF595F6DAB7}">
      <dgm:prSet/>
      <dgm:spPr/>
      <dgm:t>
        <a:bodyPr/>
        <a:lstStyle/>
        <a:p>
          <a:endParaRPr lang="en-US"/>
        </a:p>
      </dgm:t>
    </dgm:pt>
    <dgm:pt modelId="{9336DDF6-8703-4032-BBF6-0203CCB7C939}">
      <dgm:prSet custT="1"/>
      <dgm:spPr/>
      <dgm:t>
        <a:bodyPr/>
        <a:lstStyle/>
        <a:p>
          <a:pPr rtl="0"/>
          <a:r>
            <a:rPr lang="en-GB" sz="1200" dirty="0" smtClean="0"/>
            <a:t>Research</a:t>
          </a:r>
          <a:endParaRPr lang="en-GB" sz="1200" dirty="0"/>
        </a:p>
      </dgm:t>
    </dgm:pt>
    <dgm:pt modelId="{C23B3D3B-7C1B-42B6-9F32-5A61E24CFBE9}" type="parTrans" cxnId="{CBD10F99-B444-4794-A140-F978C17791CC}">
      <dgm:prSet/>
      <dgm:spPr/>
      <dgm:t>
        <a:bodyPr/>
        <a:lstStyle/>
        <a:p>
          <a:endParaRPr lang="en-US"/>
        </a:p>
      </dgm:t>
    </dgm:pt>
    <dgm:pt modelId="{C1543882-1A4E-4913-9E4C-26870D71DE10}" type="sibTrans" cxnId="{CBD10F99-B444-4794-A140-F978C17791CC}">
      <dgm:prSet/>
      <dgm:spPr/>
      <dgm:t>
        <a:bodyPr/>
        <a:lstStyle/>
        <a:p>
          <a:endParaRPr lang="en-US"/>
        </a:p>
      </dgm:t>
    </dgm:pt>
    <dgm:pt modelId="{89E3ACD5-5CC3-4DEE-9C02-4CE5AC328418}">
      <dgm:prSet custT="1"/>
      <dgm:spPr/>
      <dgm:t>
        <a:bodyPr/>
        <a:lstStyle/>
        <a:p>
          <a:pPr rtl="0"/>
          <a:r>
            <a:rPr lang="en-GB" sz="2000" dirty="0" smtClean="0"/>
            <a:t>Services</a:t>
          </a:r>
          <a:endParaRPr lang="en-GB" sz="2000" dirty="0"/>
        </a:p>
      </dgm:t>
    </dgm:pt>
    <dgm:pt modelId="{B5BEF63F-DF9E-45EF-B04B-43056C4C3E06}" type="sibTrans" cxnId="{FF7F9041-AD20-471C-AB22-883D1EA4AA01}">
      <dgm:prSet/>
      <dgm:spPr/>
      <dgm:t>
        <a:bodyPr/>
        <a:lstStyle/>
        <a:p>
          <a:endParaRPr lang="en-US"/>
        </a:p>
      </dgm:t>
    </dgm:pt>
    <dgm:pt modelId="{800BCB4E-CA71-46AE-A0C5-67467795E22F}" type="parTrans" cxnId="{FF7F9041-AD20-471C-AB22-883D1EA4AA01}">
      <dgm:prSet/>
      <dgm:spPr/>
      <dgm:t>
        <a:bodyPr/>
        <a:lstStyle/>
        <a:p>
          <a:endParaRPr lang="en-US"/>
        </a:p>
      </dgm:t>
    </dgm:pt>
    <dgm:pt modelId="{1ADC810F-C232-0149-8AA6-23F07436462D}">
      <dgm:prSet custT="1"/>
      <dgm:spPr/>
      <dgm:t>
        <a:bodyPr/>
        <a:lstStyle/>
        <a:p>
          <a:pPr rtl="0"/>
          <a:r>
            <a:rPr lang="en-GB" sz="1200" dirty="0" smtClean="0"/>
            <a:t>Brain Injury Service</a:t>
          </a:r>
          <a:endParaRPr lang="en-GB" sz="1200" dirty="0"/>
        </a:p>
      </dgm:t>
    </dgm:pt>
    <dgm:pt modelId="{092B90AE-E75A-E845-9BA1-4CE8E6822848}" type="parTrans" cxnId="{B4DFAC93-BA2F-6346-A338-B9F838B04E79}">
      <dgm:prSet/>
      <dgm:spPr/>
      <dgm:t>
        <a:bodyPr/>
        <a:lstStyle/>
        <a:p>
          <a:endParaRPr lang="en-GB"/>
        </a:p>
      </dgm:t>
    </dgm:pt>
    <dgm:pt modelId="{223BBB41-94C4-C647-84A2-2393059E3F90}" type="sibTrans" cxnId="{B4DFAC93-BA2F-6346-A338-B9F838B04E79}">
      <dgm:prSet/>
      <dgm:spPr/>
      <dgm:t>
        <a:bodyPr/>
        <a:lstStyle/>
        <a:p>
          <a:endParaRPr lang="en-GB"/>
        </a:p>
      </dgm:t>
    </dgm:pt>
    <dgm:pt modelId="{2919D6BC-41FA-EA48-B6F8-8DA343243046}">
      <dgm:prSet custT="1"/>
      <dgm:spPr/>
      <dgm:t>
        <a:bodyPr/>
        <a:lstStyle/>
        <a:p>
          <a:pPr rtl="0"/>
          <a:r>
            <a:rPr lang="en-GB" sz="1200" dirty="0" smtClean="0"/>
            <a:t>Services for people with prolonged disorders of consciousness</a:t>
          </a:r>
          <a:endParaRPr lang="en-GB" sz="1200" dirty="0"/>
        </a:p>
      </dgm:t>
    </dgm:pt>
    <dgm:pt modelId="{895C23F5-73F3-5B49-A606-BCDB5F1A17FA}" type="parTrans" cxnId="{800F0926-6C3C-634D-A63A-61E1E181B598}">
      <dgm:prSet/>
      <dgm:spPr/>
      <dgm:t>
        <a:bodyPr/>
        <a:lstStyle/>
        <a:p>
          <a:endParaRPr lang="en-GB"/>
        </a:p>
      </dgm:t>
    </dgm:pt>
    <dgm:pt modelId="{B5DC6507-7943-4848-8CEC-13230AA9CDF0}" type="sibTrans" cxnId="{800F0926-6C3C-634D-A63A-61E1E181B598}">
      <dgm:prSet/>
      <dgm:spPr/>
      <dgm:t>
        <a:bodyPr/>
        <a:lstStyle/>
        <a:p>
          <a:endParaRPr lang="en-GB"/>
        </a:p>
      </dgm:t>
    </dgm:pt>
    <dgm:pt modelId="{C794EE9D-9E7A-6340-A3D5-FC8F258BCC16}">
      <dgm:prSet custT="1"/>
      <dgm:spPr/>
      <dgm:t>
        <a:bodyPr/>
        <a:lstStyle/>
        <a:p>
          <a:pPr rtl="0"/>
          <a:r>
            <a:rPr lang="en-GB" sz="1200" dirty="0" smtClean="0"/>
            <a:t>Neuro-behavioural Service</a:t>
          </a:r>
          <a:endParaRPr lang="en-GB" sz="1200" dirty="0"/>
        </a:p>
      </dgm:t>
    </dgm:pt>
    <dgm:pt modelId="{205B0FFB-E036-794B-9DB2-24A6C053C755}" type="parTrans" cxnId="{D109D702-1EF1-D84C-845B-D37381493868}">
      <dgm:prSet/>
      <dgm:spPr/>
      <dgm:t>
        <a:bodyPr/>
        <a:lstStyle/>
        <a:p>
          <a:endParaRPr lang="en-GB"/>
        </a:p>
      </dgm:t>
    </dgm:pt>
    <dgm:pt modelId="{781A9EA9-24D4-8244-9C53-DC69FD54A812}" type="sibTrans" cxnId="{D109D702-1EF1-D84C-845B-D37381493868}">
      <dgm:prSet/>
      <dgm:spPr/>
      <dgm:t>
        <a:bodyPr/>
        <a:lstStyle/>
        <a:p>
          <a:endParaRPr lang="en-GB"/>
        </a:p>
      </dgm:t>
    </dgm:pt>
    <dgm:pt modelId="{3E25015B-4A7F-EB43-BCCD-418A37A9F4E5}">
      <dgm:prSet custT="1"/>
      <dgm:spPr/>
      <dgm:t>
        <a:bodyPr/>
        <a:lstStyle/>
        <a:p>
          <a:pPr rtl="0"/>
          <a:r>
            <a:rPr lang="en-GB" sz="1200" dirty="0" smtClean="0"/>
            <a:t>Ventilation Service</a:t>
          </a:r>
          <a:endParaRPr lang="en-GB" sz="1200" dirty="0"/>
        </a:p>
      </dgm:t>
    </dgm:pt>
    <dgm:pt modelId="{A822816A-6949-A043-B07C-C19A9E3CEED0}" type="parTrans" cxnId="{8AE26F05-6B6D-D440-96D3-DC8886B2376C}">
      <dgm:prSet/>
      <dgm:spPr/>
      <dgm:t>
        <a:bodyPr/>
        <a:lstStyle/>
        <a:p>
          <a:endParaRPr lang="en-GB"/>
        </a:p>
      </dgm:t>
    </dgm:pt>
    <dgm:pt modelId="{CA787E35-46A5-054E-B18A-59C34C49671D}" type="sibTrans" cxnId="{8AE26F05-6B6D-D440-96D3-DC8886B2376C}">
      <dgm:prSet/>
      <dgm:spPr/>
      <dgm:t>
        <a:bodyPr/>
        <a:lstStyle/>
        <a:p>
          <a:endParaRPr lang="en-GB"/>
        </a:p>
      </dgm:t>
    </dgm:pt>
    <dgm:pt modelId="{381D83FC-AC60-0D45-A108-4B2F3B54966C}">
      <dgm:prSet custT="1"/>
      <dgm:spPr/>
      <dgm:t>
        <a:bodyPr/>
        <a:lstStyle/>
        <a:p>
          <a:pPr rtl="0"/>
          <a:r>
            <a:rPr lang="en-GB" sz="1200" dirty="0" smtClean="0"/>
            <a:t>Services for Young </a:t>
          </a:r>
          <a:r>
            <a:rPr lang="en-GB" sz="1200" dirty="0"/>
            <a:t>adults</a:t>
          </a:r>
        </a:p>
      </dgm:t>
    </dgm:pt>
    <dgm:pt modelId="{85F86B8E-B97F-5543-AAE6-7F53D30385FE}" type="parTrans" cxnId="{F69F06CF-749B-AF40-BC06-5EA8EE732C0A}">
      <dgm:prSet/>
      <dgm:spPr/>
      <dgm:t>
        <a:bodyPr/>
        <a:lstStyle/>
        <a:p>
          <a:endParaRPr lang="en-GB"/>
        </a:p>
      </dgm:t>
    </dgm:pt>
    <dgm:pt modelId="{12CE8EB3-345C-EF4E-9141-C151CFD70059}" type="sibTrans" cxnId="{F69F06CF-749B-AF40-BC06-5EA8EE732C0A}">
      <dgm:prSet/>
      <dgm:spPr/>
      <dgm:t>
        <a:bodyPr/>
        <a:lstStyle/>
        <a:p>
          <a:endParaRPr lang="en-GB"/>
        </a:p>
      </dgm:t>
    </dgm:pt>
    <dgm:pt modelId="{A0900789-ACC0-B34B-BFE3-AF635944E810}">
      <dgm:prSet custT="1"/>
      <dgm:spPr/>
      <dgm:t>
        <a:bodyPr/>
        <a:lstStyle/>
        <a:p>
          <a:pPr rtl="0"/>
          <a:r>
            <a:rPr lang="en-GB" sz="1200" dirty="0" smtClean="0"/>
            <a:t>Technical </a:t>
          </a:r>
          <a:r>
            <a:rPr lang="en-GB" sz="1200" dirty="0"/>
            <a:t>innovation</a:t>
          </a:r>
        </a:p>
      </dgm:t>
    </dgm:pt>
    <dgm:pt modelId="{4B263CEB-09B1-F94E-93D1-32F75D3E051F}" type="parTrans" cxnId="{221AA947-1F84-684C-AC5D-29EF223E772E}">
      <dgm:prSet/>
      <dgm:spPr/>
      <dgm:t>
        <a:bodyPr/>
        <a:lstStyle/>
        <a:p>
          <a:endParaRPr lang="en-GB"/>
        </a:p>
      </dgm:t>
    </dgm:pt>
    <dgm:pt modelId="{AE8B18D8-BA5C-2E47-8FB3-3277844593E0}" type="sibTrans" cxnId="{221AA947-1F84-684C-AC5D-29EF223E772E}">
      <dgm:prSet/>
      <dgm:spPr/>
      <dgm:t>
        <a:bodyPr/>
        <a:lstStyle/>
        <a:p>
          <a:endParaRPr lang="en-GB"/>
        </a:p>
      </dgm:t>
    </dgm:pt>
    <dgm:pt modelId="{90C36C9D-B7D2-0049-9568-2D6E573CDB65}">
      <dgm:prSet custT="1"/>
      <dgm:spPr/>
      <dgm:t>
        <a:bodyPr/>
        <a:lstStyle/>
        <a:p>
          <a:pPr rtl="0"/>
          <a:r>
            <a:rPr lang="en-GB" sz="1200" dirty="0" smtClean="0"/>
            <a:t>National </a:t>
          </a:r>
          <a:r>
            <a:rPr lang="en-GB" sz="1200" dirty="0"/>
            <a:t>policy</a:t>
          </a:r>
        </a:p>
      </dgm:t>
    </dgm:pt>
    <dgm:pt modelId="{851240F7-3756-CB4A-B859-48545479A0CD}" type="parTrans" cxnId="{5A464483-A215-AD44-8C51-710744E2E16A}">
      <dgm:prSet/>
      <dgm:spPr/>
      <dgm:t>
        <a:bodyPr/>
        <a:lstStyle/>
        <a:p>
          <a:endParaRPr lang="en-GB"/>
        </a:p>
      </dgm:t>
    </dgm:pt>
    <dgm:pt modelId="{6C1DA5DB-2950-834E-B6BF-575CFE8FA209}" type="sibTrans" cxnId="{5A464483-A215-AD44-8C51-710744E2E16A}">
      <dgm:prSet/>
      <dgm:spPr/>
      <dgm:t>
        <a:bodyPr/>
        <a:lstStyle/>
        <a:p>
          <a:endParaRPr lang="en-GB"/>
        </a:p>
      </dgm:t>
    </dgm:pt>
    <dgm:pt modelId="{AEFD4923-8F5A-5340-BF94-7185CC79EF38}">
      <dgm:prSet custT="1"/>
      <dgm:spPr/>
      <dgm:t>
        <a:bodyPr/>
        <a:lstStyle/>
        <a:p>
          <a:pPr rtl="0"/>
          <a:r>
            <a:rPr lang="en-GB" sz="1200" dirty="0" smtClean="0"/>
            <a:t>Service </a:t>
          </a:r>
          <a:r>
            <a:rPr lang="en-GB" sz="1200" dirty="0"/>
            <a:t>innovation</a:t>
          </a:r>
        </a:p>
      </dgm:t>
    </dgm:pt>
    <dgm:pt modelId="{1344DDBE-411B-B342-91D1-9D2DFE8ECC7B}" type="parTrans" cxnId="{5B39558D-3F4D-4247-9864-D7FB36F92A92}">
      <dgm:prSet/>
      <dgm:spPr/>
      <dgm:t>
        <a:bodyPr/>
        <a:lstStyle/>
        <a:p>
          <a:endParaRPr lang="en-GB"/>
        </a:p>
      </dgm:t>
    </dgm:pt>
    <dgm:pt modelId="{D4A371EC-C4DE-0541-9A9E-5A470D1A97B3}" type="sibTrans" cxnId="{5B39558D-3F4D-4247-9864-D7FB36F92A92}">
      <dgm:prSet/>
      <dgm:spPr/>
      <dgm:t>
        <a:bodyPr/>
        <a:lstStyle/>
        <a:p>
          <a:endParaRPr lang="en-GB"/>
        </a:p>
      </dgm:t>
    </dgm:pt>
    <dgm:pt modelId="{679CAF3F-7A3D-480A-83CD-BBAC3D19DDC6}">
      <dgm:prSet custT="1"/>
      <dgm:spPr/>
      <dgm:t>
        <a:bodyPr/>
        <a:lstStyle/>
        <a:p>
          <a:r>
            <a:rPr lang="en-US" sz="1200" dirty="0" smtClean="0"/>
            <a:t>Assistive technology</a:t>
          </a:r>
          <a:endParaRPr lang="en-US" sz="1200" dirty="0"/>
        </a:p>
      </dgm:t>
    </dgm:pt>
    <dgm:pt modelId="{B1306DD5-2D99-4C7A-B2E0-F7CDB6392583}" type="parTrans" cxnId="{D071A4CB-7DA2-4C3D-85AC-9C3B97B9DC51}">
      <dgm:prSet/>
      <dgm:spPr/>
      <dgm:t>
        <a:bodyPr/>
        <a:lstStyle/>
        <a:p>
          <a:endParaRPr lang="en-US"/>
        </a:p>
      </dgm:t>
    </dgm:pt>
    <dgm:pt modelId="{C2DDB0CA-1D73-4D95-9A8C-7DC6B7019F8D}" type="sibTrans" cxnId="{D071A4CB-7DA2-4C3D-85AC-9C3B97B9DC51}">
      <dgm:prSet/>
      <dgm:spPr/>
      <dgm:t>
        <a:bodyPr/>
        <a:lstStyle/>
        <a:p>
          <a:endParaRPr lang="en-US"/>
        </a:p>
      </dgm:t>
    </dgm:pt>
    <dgm:pt modelId="{5DAFEC99-A39E-4BA3-BF7E-7373E65EBAD6}">
      <dgm:prSet custT="1"/>
      <dgm:spPr/>
      <dgm:t>
        <a:bodyPr/>
        <a:lstStyle/>
        <a:p>
          <a:pPr rtl="0"/>
          <a:r>
            <a:rPr lang="en-GB" sz="1200" dirty="0" smtClean="0"/>
            <a:t>Specialist Nursing Home</a:t>
          </a:r>
          <a:endParaRPr lang="en-GB" sz="1200" dirty="0"/>
        </a:p>
      </dgm:t>
    </dgm:pt>
    <dgm:pt modelId="{AFD345CB-8D86-4774-8A89-61A6C4A9FE99}" type="sibTrans" cxnId="{986CC2F4-1281-467E-B064-0C0F9C36D851}">
      <dgm:prSet/>
      <dgm:spPr/>
      <dgm:t>
        <a:bodyPr/>
        <a:lstStyle/>
        <a:p>
          <a:endParaRPr lang="en-US"/>
        </a:p>
      </dgm:t>
    </dgm:pt>
    <dgm:pt modelId="{C9F04D47-21F7-43DE-BEE9-FA313C7254A7}" type="parTrans" cxnId="{986CC2F4-1281-467E-B064-0C0F9C36D851}">
      <dgm:prSet/>
      <dgm:spPr/>
      <dgm:t>
        <a:bodyPr/>
        <a:lstStyle/>
        <a:p>
          <a:endParaRPr lang="en-US"/>
        </a:p>
      </dgm:t>
    </dgm:pt>
    <dgm:pt modelId="{5845B2AC-202B-448A-BC2B-F3BBF307776F}">
      <dgm:prSet custT="1"/>
      <dgm:spPr/>
      <dgm:t>
        <a:bodyPr/>
        <a:lstStyle/>
        <a:p>
          <a:pPr rtl="0"/>
          <a:r>
            <a:rPr lang="en-GB" sz="2000" dirty="0" smtClean="0"/>
            <a:t>Professional</a:t>
          </a:r>
          <a:endParaRPr lang="en-GB" sz="2000" dirty="0"/>
        </a:p>
      </dgm:t>
    </dgm:pt>
    <dgm:pt modelId="{05B5F557-2215-46F0-9AFC-DDA1BC173694}" type="sibTrans" cxnId="{5AC488B5-EFDA-4FBF-8321-F0EDD43CD04C}">
      <dgm:prSet/>
      <dgm:spPr/>
      <dgm:t>
        <a:bodyPr/>
        <a:lstStyle/>
        <a:p>
          <a:endParaRPr lang="en-US"/>
        </a:p>
      </dgm:t>
    </dgm:pt>
    <dgm:pt modelId="{D33ECD1E-D04D-4707-ADE2-9599267AC62D}" type="parTrans" cxnId="{5AC488B5-EFDA-4FBF-8321-F0EDD43CD04C}">
      <dgm:prSet/>
      <dgm:spPr/>
      <dgm:t>
        <a:bodyPr/>
        <a:lstStyle/>
        <a:p>
          <a:endParaRPr lang="en-US"/>
        </a:p>
      </dgm:t>
    </dgm:pt>
    <dgm:pt modelId="{F272B9F0-9BB5-4882-BF7B-BF434190C274}">
      <dgm:prSet custT="1"/>
      <dgm:spPr/>
      <dgm:t>
        <a:bodyPr/>
        <a:lstStyle/>
        <a:p>
          <a:pPr rtl="0"/>
          <a:r>
            <a:rPr lang="en-GB" sz="1200" dirty="0" smtClean="0"/>
            <a:t>Nursing  </a:t>
          </a:r>
          <a:endParaRPr lang="en-GB" sz="1200" dirty="0"/>
        </a:p>
      </dgm:t>
    </dgm:pt>
    <dgm:pt modelId="{9CF94EBE-C585-4EF7-9E0D-872875E54AD4}" type="sibTrans" cxnId="{D6E6F3C1-8AF7-4B73-AECB-9E436BC0C042}">
      <dgm:prSet/>
      <dgm:spPr/>
      <dgm:t>
        <a:bodyPr/>
        <a:lstStyle/>
        <a:p>
          <a:endParaRPr lang="en-US"/>
        </a:p>
      </dgm:t>
    </dgm:pt>
    <dgm:pt modelId="{74753D52-324A-49C3-88B2-A82A296C5E82}" type="parTrans" cxnId="{D6E6F3C1-8AF7-4B73-AECB-9E436BC0C042}">
      <dgm:prSet/>
      <dgm:spPr/>
      <dgm:t>
        <a:bodyPr/>
        <a:lstStyle/>
        <a:p>
          <a:endParaRPr lang="en-US"/>
        </a:p>
      </dgm:t>
    </dgm:pt>
    <dgm:pt modelId="{4A402FBF-A12B-CB4B-832F-EB7064981A46}">
      <dgm:prSet custT="1"/>
      <dgm:spPr/>
      <dgm:t>
        <a:bodyPr/>
        <a:lstStyle/>
        <a:p>
          <a:pPr rtl="0"/>
          <a:r>
            <a:rPr lang="en-GB" sz="1200" dirty="0" smtClean="0"/>
            <a:t>Allied Health Professionals</a:t>
          </a:r>
          <a:endParaRPr lang="en-GB" sz="1200" dirty="0"/>
        </a:p>
      </dgm:t>
    </dgm:pt>
    <dgm:pt modelId="{2E8EF777-CC48-BD4D-85BC-41EC71E88C74}" type="sibTrans" cxnId="{7479C918-0C24-4645-81BD-1BF651EA7227}">
      <dgm:prSet/>
      <dgm:spPr/>
      <dgm:t>
        <a:bodyPr/>
        <a:lstStyle/>
        <a:p>
          <a:endParaRPr lang="en-GB"/>
        </a:p>
      </dgm:t>
    </dgm:pt>
    <dgm:pt modelId="{5E164FD7-5181-9443-9457-DCC8D8E7D661}" type="parTrans" cxnId="{7479C918-0C24-4645-81BD-1BF651EA7227}">
      <dgm:prSet/>
      <dgm:spPr/>
      <dgm:t>
        <a:bodyPr/>
        <a:lstStyle/>
        <a:p>
          <a:endParaRPr lang="en-GB"/>
        </a:p>
      </dgm:t>
    </dgm:pt>
    <dgm:pt modelId="{0B759B15-9FA9-6540-867D-1F497CA112A2}">
      <dgm:prSet custT="1"/>
      <dgm:spPr/>
      <dgm:t>
        <a:bodyPr/>
        <a:lstStyle/>
        <a:p>
          <a:pPr rtl="0"/>
          <a:r>
            <a:rPr lang="en-GB" sz="1200" dirty="0" smtClean="0"/>
            <a:t>Medical</a:t>
          </a:r>
          <a:endParaRPr lang="en-GB" sz="1200" dirty="0"/>
        </a:p>
      </dgm:t>
    </dgm:pt>
    <dgm:pt modelId="{052C6C7D-9D5A-1B42-893A-98A83AD67C2A}" type="sibTrans" cxnId="{9E74E420-936F-7447-8F26-0BC949A2BF47}">
      <dgm:prSet/>
      <dgm:spPr/>
      <dgm:t>
        <a:bodyPr/>
        <a:lstStyle/>
        <a:p>
          <a:endParaRPr lang="en-GB"/>
        </a:p>
      </dgm:t>
    </dgm:pt>
    <dgm:pt modelId="{D70F3A35-2808-E040-84A0-FA422E806E6E}" type="parTrans" cxnId="{9E74E420-936F-7447-8F26-0BC949A2BF47}">
      <dgm:prSet/>
      <dgm:spPr/>
      <dgm:t>
        <a:bodyPr/>
        <a:lstStyle/>
        <a:p>
          <a:endParaRPr lang="en-GB"/>
        </a:p>
      </dgm:t>
    </dgm:pt>
    <dgm:pt modelId="{81F1E767-6B02-4147-8E26-359888C015DA}">
      <dgm:prSet custT="1"/>
      <dgm:spPr/>
      <dgm:t>
        <a:bodyPr/>
        <a:lstStyle/>
        <a:p>
          <a:pPr rtl="0"/>
          <a:r>
            <a:rPr lang="en-GB" sz="1200" dirty="0" smtClean="0"/>
            <a:t>Dental</a:t>
          </a:r>
          <a:endParaRPr lang="en-GB" sz="1200" dirty="0"/>
        </a:p>
      </dgm:t>
    </dgm:pt>
    <dgm:pt modelId="{84436963-CDF7-4E2D-9EAA-331B410ADFA4}" type="sibTrans" cxnId="{A771656C-315F-4CD6-BC09-C383D06D111F}">
      <dgm:prSet/>
      <dgm:spPr/>
      <dgm:t>
        <a:bodyPr/>
        <a:lstStyle/>
        <a:p>
          <a:endParaRPr lang="en-US"/>
        </a:p>
      </dgm:t>
    </dgm:pt>
    <dgm:pt modelId="{BADE3B87-8133-40DC-936A-3DD3DE1AD5F7}" type="parTrans" cxnId="{A771656C-315F-4CD6-BC09-C383D06D111F}">
      <dgm:prSet/>
      <dgm:spPr/>
      <dgm:t>
        <a:bodyPr/>
        <a:lstStyle/>
        <a:p>
          <a:endParaRPr lang="en-US"/>
        </a:p>
      </dgm:t>
    </dgm:pt>
    <dgm:pt modelId="{74102015-6C12-4237-B63A-009A11E07ED0}" type="pres">
      <dgm:prSet presAssocID="{406CFF78-75A6-4D76-8943-52B5D67DABF1}" presName="Name0" presStyleCnt="0">
        <dgm:presLayoutVars>
          <dgm:dir/>
          <dgm:resizeHandles val="exact"/>
        </dgm:presLayoutVars>
      </dgm:prSet>
      <dgm:spPr/>
      <dgm:t>
        <a:bodyPr/>
        <a:lstStyle/>
        <a:p>
          <a:endParaRPr lang="en-US"/>
        </a:p>
      </dgm:t>
    </dgm:pt>
    <dgm:pt modelId="{BF0D8944-3F3D-4453-A5D5-CF0F3D7E9D90}" type="pres">
      <dgm:prSet presAssocID="{406CFF78-75A6-4D76-8943-52B5D67DABF1}" presName="fgShape" presStyleLbl="fgShp" presStyleIdx="0" presStyleCnt="1" custFlipVert="1" custScaleX="100919" custScaleY="39522" custLinFactNeighborX="-499" custLinFactNeighborY="35743"/>
      <dgm:spPr/>
      <dgm:t>
        <a:bodyPr/>
        <a:lstStyle/>
        <a:p>
          <a:endParaRPr lang="en-US"/>
        </a:p>
      </dgm:t>
    </dgm:pt>
    <dgm:pt modelId="{04BA8720-E7D7-413D-847B-2C0ED26E692D}" type="pres">
      <dgm:prSet presAssocID="{406CFF78-75A6-4D76-8943-52B5D67DABF1}" presName="linComp" presStyleCnt="0"/>
      <dgm:spPr/>
      <dgm:t>
        <a:bodyPr/>
        <a:lstStyle/>
        <a:p>
          <a:endParaRPr lang="en-US"/>
        </a:p>
      </dgm:t>
    </dgm:pt>
    <dgm:pt modelId="{15462EC4-EED6-4C8E-B9F1-02685725BF4B}" type="pres">
      <dgm:prSet presAssocID="{5845B2AC-202B-448A-BC2B-F3BBF307776F}" presName="compNode" presStyleCnt="0"/>
      <dgm:spPr/>
      <dgm:t>
        <a:bodyPr/>
        <a:lstStyle/>
        <a:p>
          <a:endParaRPr lang="en-US"/>
        </a:p>
      </dgm:t>
    </dgm:pt>
    <dgm:pt modelId="{0B7564C1-AC59-47FE-BF54-FDCE8ED405D5}" type="pres">
      <dgm:prSet presAssocID="{5845B2AC-202B-448A-BC2B-F3BBF307776F}" presName="bkgdShape" presStyleLbl="node1" presStyleIdx="0" presStyleCnt="3" custLinFactNeighborX="-64" custLinFactNeighborY="338"/>
      <dgm:spPr/>
      <dgm:t>
        <a:bodyPr/>
        <a:lstStyle/>
        <a:p>
          <a:endParaRPr lang="en-US"/>
        </a:p>
      </dgm:t>
    </dgm:pt>
    <dgm:pt modelId="{A3243485-CDCE-421C-BC63-9B0CB1C233D9}" type="pres">
      <dgm:prSet presAssocID="{5845B2AC-202B-448A-BC2B-F3BBF307776F}" presName="nodeTx" presStyleLbl="node1" presStyleIdx="0" presStyleCnt="3">
        <dgm:presLayoutVars>
          <dgm:bulletEnabled val="1"/>
        </dgm:presLayoutVars>
      </dgm:prSet>
      <dgm:spPr/>
      <dgm:t>
        <a:bodyPr/>
        <a:lstStyle/>
        <a:p>
          <a:endParaRPr lang="en-US"/>
        </a:p>
      </dgm:t>
    </dgm:pt>
    <dgm:pt modelId="{32D0845E-C426-4E25-9E6D-DD1F34EE3C29}" type="pres">
      <dgm:prSet presAssocID="{5845B2AC-202B-448A-BC2B-F3BBF307776F}" presName="invisiNode" presStyleLbl="node1" presStyleIdx="0" presStyleCnt="3"/>
      <dgm:spPr/>
      <dgm:t>
        <a:bodyPr/>
        <a:lstStyle/>
        <a:p>
          <a:endParaRPr lang="en-US"/>
        </a:p>
      </dgm:t>
    </dgm:pt>
    <dgm:pt modelId="{7D6A2AE8-A094-4949-A663-473EF1A16A2E}" type="pres">
      <dgm:prSet presAssocID="{5845B2AC-202B-448A-BC2B-F3BBF307776F}" presName="imagNode" presStyleLbl="fgImgPlace1" presStyleIdx="0" presStyleCnt="3"/>
      <dgm:spPr>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dgm:spPr>
      <dgm:t>
        <a:bodyPr/>
        <a:lstStyle/>
        <a:p>
          <a:endParaRPr lang="en-US"/>
        </a:p>
      </dgm:t>
    </dgm:pt>
    <dgm:pt modelId="{88902636-77CB-4F8A-94EC-D83ECA1542FD}" type="pres">
      <dgm:prSet presAssocID="{05B5F557-2215-46F0-9AFC-DDA1BC173694}" presName="sibTrans" presStyleLbl="sibTrans2D1" presStyleIdx="0" presStyleCnt="0"/>
      <dgm:spPr/>
      <dgm:t>
        <a:bodyPr/>
        <a:lstStyle/>
        <a:p>
          <a:endParaRPr lang="en-US"/>
        </a:p>
      </dgm:t>
    </dgm:pt>
    <dgm:pt modelId="{895A0677-FAF9-4887-A91A-AE99433FC4A9}" type="pres">
      <dgm:prSet presAssocID="{89E3ACD5-5CC3-4DEE-9C02-4CE5AC328418}" presName="compNode" presStyleCnt="0"/>
      <dgm:spPr/>
      <dgm:t>
        <a:bodyPr/>
        <a:lstStyle/>
        <a:p>
          <a:endParaRPr lang="en-US"/>
        </a:p>
      </dgm:t>
    </dgm:pt>
    <dgm:pt modelId="{4C3724A9-DF76-4D19-B1DC-1169B2E4A07A}" type="pres">
      <dgm:prSet presAssocID="{89E3ACD5-5CC3-4DEE-9C02-4CE5AC328418}" presName="bkgdShape" presStyleLbl="node1" presStyleIdx="1" presStyleCnt="3" custLinFactX="375" custLinFactNeighborX="100000" custLinFactNeighborY="0"/>
      <dgm:spPr/>
      <dgm:t>
        <a:bodyPr/>
        <a:lstStyle/>
        <a:p>
          <a:endParaRPr lang="en-US"/>
        </a:p>
      </dgm:t>
    </dgm:pt>
    <dgm:pt modelId="{97E3DCD2-F8A1-496C-9F97-9DBDE18740D2}" type="pres">
      <dgm:prSet presAssocID="{89E3ACD5-5CC3-4DEE-9C02-4CE5AC328418}" presName="nodeTx" presStyleLbl="node1" presStyleIdx="1" presStyleCnt="3">
        <dgm:presLayoutVars>
          <dgm:bulletEnabled val="1"/>
        </dgm:presLayoutVars>
      </dgm:prSet>
      <dgm:spPr/>
      <dgm:t>
        <a:bodyPr/>
        <a:lstStyle/>
        <a:p>
          <a:endParaRPr lang="en-US"/>
        </a:p>
      </dgm:t>
    </dgm:pt>
    <dgm:pt modelId="{579C91D0-9CE0-452C-ADE5-C61A01E7047A}" type="pres">
      <dgm:prSet presAssocID="{89E3ACD5-5CC3-4DEE-9C02-4CE5AC328418}" presName="invisiNode" presStyleLbl="node1" presStyleIdx="1" presStyleCnt="3"/>
      <dgm:spPr/>
      <dgm:t>
        <a:bodyPr/>
        <a:lstStyle/>
        <a:p>
          <a:endParaRPr lang="en-US"/>
        </a:p>
      </dgm:t>
    </dgm:pt>
    <dgm:pt modelId="{52177B9C-71A6-4AB9-927C-B9357B2B9A5C}" type="pres">
      <dgm:prSet presAssocID="{89E3ACD5-5CC3-4DEE-9C02-4CE5AC328418}" presName="imagNode" presStyleLbl="fgImgPlace1" presStyleIdx="1" presStyleCnt="3" custLinFactX="100000" custLinFactNeighborX="125238" custLinFactNeighborY="-8994"/>
      <dgm:spPr>
        <a:blipFill>
          <a:blip xmlns:r="http://schemas.openxmlformats.org/officeDocument/2006/relationships" r:embed="rId2">
            <a:extLst>
              <a:ext uri="{28A0092B-C50C-407E-A947-70E740481C1C}">
                <a14:useLocalDpi xmlns:a14="http://schemas.microsoft.com/office/drawing/2010/main" val="0"/>
              </a:ext>
            </a:extLst>
          </a:blip>
          <a:srcRect/>
          <a:stretch>
            <a:fillRect/>
          </a:stretch>
        </a:blipFill>
      </dgm:spPr>
      <dgm:t>
        <a:bodyPr/>
        <a:lstStyle/>
        <a:p>
          <a:endParaRPr lang="en-US"/>
        </a:p>
      </dgm:t>
    </dgm:pt>
    <dgm:pt modelId="{B1F6973B-7ACD-41B8-BB28-FA16B6A3118F}" type="pres">
      <dgm:prSet presAssocID="{B5BEF63F-DF9E-45EF-B04B-43056C4C3E06}" presName="sibTrans" presStyleLbl="sibTrans2D1" presStyleIdx="0" presStyleCnt="0"/>
      <dgm:spPr/>
      <dgm:t>
        <a:bodyPr/>
        <a:lstStyle/>
        <a:p>
          <a:endParaRPr lang="en-US"/>
        </a:p>
      </dgm:t>
    </dgm:pt>
    <dgm:pt modelId="{C26A43A5-F3F9-41EE-9CA2-24781BD49703}" type="pres">
      <dgm:prSet presAssocID="{E39B60A4-22E5-48CA-9AE5-6DFC9E12F9FF}" presName="compNode" presStyleCnt="0"/>
      <dgm:spPr/>
      <dgm:t>
        <a:bodyPr/>
        <a:lstStyle/>
        <a:p>
          <a:endParaRPr lang="en-US"/>
        </a:p>
      </dgm:t>
    </dgm:pt>
    <dgm:pt modelId="{7DEF734D-B9BF-4F3A-99F2-77C85E2088B8}" type="pres">
      <dgm:prSet presAssocID="{E39B60A4-22E5-48CA-9AE5-6DFC9E12F9FF}" presName="bkgdShape" presStyleLbl="node1" presStyleIdx="2" presStyleCnt="3" custLinFactX="-4292" custLinFactNeighborX="-100000"/>
      <dgm:spPr/>
      <dgm:t>
        <a:bodyPr/>
        <a:lstStyle/>
        <a:p>
          <a:endParaRPr lang="en-US"/>
        </a:p>
      </dgm:t>
    </dgm:pt>
    <dgm:pt modelId="{5101C0D5-F062-4E42-8F2A-F3283D7D82E2}" type="pres">
      <dgm:prSet presAssocID="{E39B60A4-22E5-48CA-9AE5-6DFC9E12F9FF}" presName="nodeTx" presStyleLbl="node1" presStyleIdx="2" presStyleCnt="3">
        <dgm:presLayoutVars>
          <dgm:bulletEnabled val="1"/>
        </dgm:presLayoutVars>
      </dgm:prSet>
      <dgm:spPr/>
      <dgm:t>
        <a:bodyPr/>
        <a:lstStyle/>
        <a:p>
          <a:endParaRPr lang="en-US"/>
        </a:p>
      </dgm:t>
    </dgm:pt>
    <dgm:pt modelId="{00B16594-4516-487F-B56D-423B63EF6C2C}" type="pres">
      <dgm:prSet presAssocID="{E39B60A4-22E5-48CA-9AE5-6DFC9E12F9FF}" presName="invisiNode" presStyleLbl="node1" presStyleIdx="2" presStyleCnt="3"/>
      <dgm:spPr/>
      <dgm:t>
        <a:bodyPr/>
        <a:lstStyle/>
        <a:p>
          <a:endParaRPr lang="en-US"/>
        </a:p>
      </dgm:t>
    </dgm:pt>
    <dgm:pt modelId="{DEBDE75E-A7E3-4709-9B52-C2E90FBAB6D9}" type="pres">
      <dgm:prSet presAssocID="{E39B60A4-22E5-48CA-9AE5-6DFC9E12F9FF}" presName="imagNode" presStyleLbl="fgImgPlace1" presStyleIdx="2" presStyleCnt="3" custLinFactX="-100000" custLinFactNeighborX="-138446" custLinFactNeighborY="-4942"/>
      <dgm:spPr>
        <a:blipFill>
          <a:blip xmlns:r="http://schemas.openxmlformats.org/officeDocument/2006/relationships" r:embed="rId3">
            <a:extLst>
              <a:ext uri="{28A0092B-C50C-407E-A947-70E740481C1C}">
                <a14:useLocalDpi xmlns:a14="http://schemas.microsoft.com/office/drawing/2010/main" val="0"/>
              </a:ext>
            </a:extLst>
          </a:blip>
          <a:srcRect/>
          <a:stretch>
            <a:fillRect t="-2000" b="-2000"/>
          </a:stretch>
        </a:blipFill>
      </dgm:spPr>
      <dgm:t>
        <a:bodyPr/>
        <a:lstStyle/>
        <a:p>
          <a:endParaRPr lang="en-US"/>
        </a:p>
      </dgm:t>
    </dgm:pt>
  </dgm:ptLst>
  <dgm:cxnLst>
    <dgm:cxn modelId="{E69C790D-8999-4BDC-B5F9-5AD238A88661}" type="presOf" srcId="{89E3ACD5-5CC3-4DEE-9C02-4CE5AC328418}" destId="{97E3DCD2-F8A1-496C-9F97-9DBDE18740D2}" srcOrd="1" destOrd="0" presId="urn:microsoft.com/office/officeart/2005/8/layout/hList7"/>
    <dgm:cxn modelId="{B4D80D69-43A9-4358-B0A8-63A24EE1280F}" type="presOf" srcId="{F272B9F0-9BB5-4882-BF7B-BF434190C274}" destId="{0B7564C1-AC59-47FE-BF54-FDCE8ED405D5}" srcOrd="0" destOrd="1" presId="urn:microsoft.com/office/officeart/2005/8/layout/hList7"/>
    <dgm:cxn modelId="{B1B108E7-F18A-43FB-A4C0-06656E05F6BB}" type="presOf" srcId="{406CFF78-75A6-4D76-8943-52B5D67DABF1}" destId="{74102015-6C12-4237-B63A-009A11E07ED0}" srcOrd="0" destOrd="0" presId="urn:microsoft.com/office/officeart/2005/8/layout/hList7"/>
    <dgm:cxn modelId="{F9D7DA47-3069-4798-833B-78A0F24C1080}" type="presOf" srcId="{2919D6BC-41FA-EA48-B6F8-8DA343243046}" destId="{4C3724A9-DF76-4D19-B1DC-1169B2E4A07A}" srcOrd="0" destOrd="3" presId="urn:microsoft.com/office/officeart/2005/8/layout/hList7"/>
    <dgm:cxn modelId="{680AA18A-A89F-4EE1-BECA-594914757282}" type="presOf" srcId="{381D83FC-AC60-0D45-A108-4B2F3B54966C}" destId="{4C3724A9-DF76-4D19-B1DC-1169B2E4A07A}" srcOrd="0" destOrd="6" presId="urn:microsoft.com/office/officeart/2005/8/layout/hList7"/>
    <dgm:cxn modelId="{73F0D9D7-25CD-4BD0-A7C4-746472841B62}" type="presOf" srcId="{5845B2AC-202B-448A-BC2B-F3BBF307776F}" destId="{0B7564C1-AC59-47FE-BF54-FDCE8ED405D5}" srcOrd="0" destOrd="0" presId="urn:microsoft.com/office/officeart/2005/8/layout/hList7"/>
    <dgm:cxn modelId="{67AD986E-3C4A-4EBC-A416-3124B6C7B13D}" type="presOf" srcId="{4A402FBF-A12B-CB4B-832F-EB7064981A46}" destId="{0B7564C1-AC59-47FE-BF54-FDCE8ED405D5}" srcOrd="0" destOrd="2" presId="urn:microsoft.com/office/officeart/2005/8/layout/hList7"/>
    <dgm:cxn modelId="{9E74E420-936F-7447-8F26-0BC949A2BF47}" srcId="{5845B2AC-202B-448A-BC2B-F3BBF307776F}" destId="{0B759B15-9FA9-6540-867D-1F497CA112A2}" srcOrd="2" destOrd="0" parTransId="{D70F3A35-2808-E040-84A0-FA422E806E6E}" sibTransId="{052C6C7D-9D5A-1B42-893A-98A83AD67C2A}"/>
    <dgm:cxn modelId="{FE3EFF9D-B820-4E53-A85E-82E2F56D4B1B}" type="presOf" srcId="{A0900789-ACC0-B34B-BFE3-AF635944E810}" destId="{7DEF734D-B9BF-4F3A-99F2-77C85E2088B8}" srcOrd="0" destOrd="2" presId="urn:microsoft.com/office/officeart/2005/8/layout/hList7"/>
    <dgm:cxn modelId="{A3D3B4CE-AD93-4547-9EDF-B035ACE8A315}" type="presOf" srcId="{AEFD4923-8F5A-5340-BF94-7185CC79EF38}" destId="{7DEF734D-B9BF-4F3A-99F2-77C85E2088B8}" srcOrd="0" destOrd="3" presId="urn:microsoft.com/office/officeart/2005/8/layout/hList7"/>
    <dgm:cxn modelId="{337E5B86-111B-4ECF-9FB1-F6DA35D48F8A}" type="presOf" srcId="{679CAF3F-7A3D-480A-83CD-BBAC3D19DDC6}" destId="{97E3DCD2-F8A1-496C-9F97-9DBDE18740D2}" srcOrd="1" destOrd="7" presId="urn:microsoft.com/office/officeart/2005/8/layout/hList7"/>
    <dgm:cxn modelId="{8AE26F05-6B6D-D440-96D3-DC8886B2376C}" srcId="{89E3ACD5-5CC3-4DEE-9C02-4CE5AC328418}" destId="{3E25015B-4A7F-EB43-BCCD-418A37A9F4E5}" srcOrd="4" destOrd="0" parTransId="{A822816A-6949-A043-B07C-C19A9E3CEED0}" sibTransId="{CA787E35-46A5-054E-B18A-59C34C49671D}"/>
    <dgm:cxn modelId="{939C9CB7-55AF-48A5-95FD-71EA8D12D2E8}" type="presOf" srcId="{0B759B15-9FA9-6540-867D-1F497CA112A2}" destId="{A3243485-CDCE-421C-BC63-9B0CB1C233D9}" srcOrd="1" destOrd="3" presId="urn:microsoft.com/office/officeart/2005/8/layout/hList7"/>
    <dgm:cxn modelId="{A771656C-315F-4CD6-BC09-C383D06D111F}" srcId="{5845B2AC-202B-448A-BC2B-F3BBF307776F}" destId="{81F1E767-6B02-4147-8E26-359888C015DA}" srcOrd="3" destOrd="0" parTransId="{BADE3B87-8133-40DC-936A-3DD3DE1AD5F7}" sibTransId="{84436963-CDF7-4E2D-9EAA-331B410ADFA4}"/>
    <dgm:cxn modelId="{D875FB05-EA4B-4DCA-9FEE-6F424895E5C6}" type="presOf" srcId="{E39B60A4-22E5-48CA-9AE5-6DFC9E12F9FF}" destId="{5101C0D5-F062-4E42-8F2A-F3283D7D82E2}" srcOrd="1" destOrd="0" presId="urn:microsoft.com/office/officeart/2005/8/layout/hList7"/>
    <dgm:cxn modelId="{9DC28B5D-BC60-4ACF-9866-1AFA02991838}" type="presOf" srcId="{F272B9F0-9BB5-4882-BF7B-BF434190C274}" destId="{A3243485-CDCE-421C-BC63-9B0CB1C233D9}" srcOrd="1" destOrd="1" presId="urn:microsoft.com/office/officeart/2005/8/layout/hList7"/>
    <dgm:cxn modelId="{B4DFAC93-BA2F-6346-A338-B9F838B04E79}" srcId="{89E3ACD5-5CC3-4DEE-9C02-4CE5AC328418}" destId="{1ADC810F-C232-0149-8AA6-23F07436462D}" srcOrd="1" destOrd="0" parTransId="{092B90AE-E75A-E845-9BA1-4CE8E6822848}" sibTransId="{223BBB41-94C4-C647-84A2-2393059E3F90}"/>
    <dgm:cxn modelId="{B42A1B1D-AA0C-4670-AABF-BDEDBBDAE0F5}" type="presOf" srcId="{89E3ACD5-5CC3-4DEE-9C02-4CE5AC328418}" destId="{4C3724A9-DF76-4D19-B1DC-1169B2E4A07A}" srcOrd="0" destOrd="0" presId="urn:microsoft.com/office/officeart/2005/8/layout/hList7"/>
    <dgm:cxn modelId="{47474892-FDBF-4A79-A950-6BA818C1193C}" type="presOf" srcId="{C794EE9D-9E7A-6340-A3D5-FC8F258BCC16}" destId="{4C3724A9-DF76-4D19-B1DC-1169B2E4A07A}" srcOrd="0" destOrd="4" presId="urn:microsoft.com/office/officeart/2005/8/layout/hList7"/>
    <dgm:cxn modelId="{91AE95B2-05A1-4DB6-BC7E-BCEF0EF58AC0}" type="presOf" srcId="{679CAF3F-7A3D-480A-83CD-BBAC3D19DDC6}" destId="{4C3724A9-DF76-4D19-B1DC-1169B2E4A07A}" srcOrd="0" destOrd="7" presId="urn:microsoft.com/office/officeart/2005/8/layout/hList7"/>
    <dgm:cxn modelId="{5AC488B5-EFDA-4FBF-8321-F0EDD43CD04C}" srcId="{406CFF78-75A6-4D76-8943-52B5D67DABF1}" destId="{5845B2AC-202B-448A-BC2B-F3BBF307776F}" srcOrd="0" destOrd="0" parTransId="{D33ECD1E-D04D-4707-ADE2-9599267AC62D}" sibTransId="{05B5F557-2215-46F0-9AFC-DDA1BC173694}"/>
    <dgm:cxn modelId="{2F78776A-F46D-449B-B31C-13C31745BC6A}" type="presOf" srcId="{81F1E767-6B02-4147-8E26-359888C015DA}" destId="{0B7564C1-AC59-47FE-BF54-FDCE8ED405D5}" srcOrd="0" destOrd="4" presId="urn:microsoft.com/office/officeart/2005/8/layout/hList7"/>
    <dgm:cxn modelId="{920B658D-7A7C-4C95-9BEC-5DFBB7A789DE}" type="presOf" srcId="{1ADC810F-C232-0149-8AA6-23F07436462D}" destId="{97E3DCD2-F8A1-496C-9F97-9DBDE18740D2}" srcOrd="1" destOrd="2" presId="urn:microsoft.com/office/officeart/2005/8/layout/hList7"/>
    <dgm:cxn modelId="{CBD10F99-B444-4794-A140-F978C17791CC}" srcId="{E39B60A4-22E5-48CA-9AE5-6DFC9E12F9FF}" destId="{9336DDF6-8703-4032-BBF6-0203CCB7C939}" srcOrd="0" destOrd="0" parTransId="{C23B3D3B-7C1B-42B6-9F32-5A61E24CFBE9}" sibTransId="{C1543882-1A4E-4913-9E4C-26870D71DE10}"/>
    <dgm:cxn modelId="{7527F291-8D03-49F4-B95D-B93A4E033C24}" type="presOf" srcId="{3E25015B-4A7F-EB43-BCCD-418A37A9F4E5}" destId="{97E3DCD2-F8A1-496C-9F97-9DBDE18740D2}" srcOrd="1" destOrd="5" presId="urn:microsoft.com/office/officeart/2005/8/layout/hList7"/>
    <dgm:cxn modelId="{C009F8BB-0597-46E9-B709-81EC2C582757}" type="presOf" srcId="{C794EE9D-9E7A-6340-A3D5-FC8F258BCC16}" destId="{97E3DCD2-F8A1-496C-9F97-9DBDE18740D2}" srcOrd="1" destOrd="4" presId="urn:microsoft.com/office/officeart/2005/8/layout/hList7"/>
    <dgm:cxn modelId="{986CC2F4-1281-467E-B064-0C0F9C36D851}" srcId="{89E3ACD5-5CC3-4DEE-9C02-4CE5AC328418}" destId="{5DAFEC99-A39E-4BA3-BF7E-7373E65EBAD6}" srcOrd="0" destOrd="0" parTransId="{C9F04D47-21F7-43DE-BEE9-FA313C7254A7}" sibTransId="{AFD345CB-8D86-4774-8A89-61A6C4A9FE99}"/>
    <dgm:cxn modelId="{8A4B0EBB-E2A3-4FB4-BFCA-542CB43B8386}" type="presOf" srcId="{B5BEF63F-DF9E-45EF-B04B-43056C4C3E06}" destId="{B1F6973B-7ACD-41B8-BB28-FA16B6A3118F}" srcOrd="0" destOrd="0" presId="urn:microsoft.com/office/officeart/2005/8/layout/hList7"/>
    <dgm:cxn modelId="{6BE04688-20EF-4B52-8BFE-89ED819CBF34}" type="presOf" srcId="{05B5F557-2215-46F0-9AFC-DDA1BC173694}" destId="{88902636-77CB-4F8A-94EC-D83ECA1542FD}" srcOrd="0" destOrd="0" presId="urn:microsoft.com/office/officeart/2005/8/layout/hList7"/>
    <dgm:cxn modelId="{221AA947-1F84-684C-AC5D-29EF223E772E}" srcId="{E39B60A4-22E5-48CA-9AE5-6DFC9E12F9FF}" destId="{A0900789-ACC0-B34B-BFE3-AF635944E810}" srcOrd="1" destOrd="0" parTransId="{4B263CEB-09B1-F94E-93D1-32F75D3E051F}" sibTransId="{AE8B18D8-BA5C-2E47-8FB3-3277844593E0}"/>
    <dgm:cxn modelId="{7479C918-0C24-4645-81BD-1BF651EA7227}" srcId="{5845B2AC-202B-448A-BC2B-F3BBF307776F}" destId="{4A402FBF-A12B-CB4B-832F-EB7064981A46}" srcOrd="1" destOrd="0" parTransId="{5E164FD7-5181-9443-9457-DCC8D8E7D661}" sibTransId="{2E8EF777-CC48-BD4D-85BC-41EC71E88C74}"/>
    <dgm:cxn modelId="{58456FFB-A8E0-4308-AB1C-999466C273FC}" type="presOf" srcId="{90C36C9D-B7D2-0049-9568-2D6E573CDB65}" destId="{7DEF734D-B9BF-4F3A-99F2-77C85E2088B8}" srcOrd="0" destOrd="4" presId="urn:microsoft.com/office/officeart/2005/8/layout/hList7"/>
    <dgm:cxn modelId="{8D9140DE-B234-4C81-9E59-A5C8CD043EDA}" type="presOf" srcId="{AEFD4923-8F5A-5340-BF94-7185CC79EF38}" destId="{5101C0D5-F062-4E42-8F2A-F3283D7D82E2}" srcOrd="1" destOrd="3" presId="urn:microsoft.com/office/officeart/2005/8/layout/hList7"/>
    <dgm:cxn modelId="{C59C792A-A41E-4906-BD20-2F87A5EBD969}" type="presOf" srcId="{2919D6BC-41FA-EA48-B6F8-8DA343243046}" destId="{97E3DCD2-F8A1-496C-9F97-9DBDE18740D2}" srcOrd="1" destOrd="3" presId="urn:microsoft.com/office/officeart/2005/8/layout/hList7"/>
    <dgm:cxn modelId="{FF7F9041-AD20-471C-AB22-883D1EA4AA01}" srcId="{406CFF78-75A6-4D76-8943-52B5D67DABF1}" destId="{89E3ACD5-5CC3-4DEE-9C02-4CE5AC328418}" srcOrd="1" destOrd="0" parTransId="{800BCB4E-CA71-46AE-A0C5-67467795E22F}" sibTransId="{B5BEF63F-DF9E-45EF-B04B-43056C4C3E06}"/>
    <dgm:cxn modelId="{D071A4CB-7DA2-4C3D-85AC-9C3B97B9DC51}" srcId="{89E3ACD5-5CC3-4DEE-9C02-4CE5AC328418}" destId="{679CAF3F-7A3D-480A-83CD-BBAC3D19DDC6}" srcOrd="6" destOrd="0" parTransId="{B1306DD5-2D99-4C7A-B2E0-F7CDB6392583}" sibTransId="{C2DDB0CA-1D73-4D95-9A8C-7DC6B7019F8D}"/>
    <dgm:cxn modelId="{F69F06CF-749B-AF40-BC06-5EA8EE732C0A}" srcId="{89E3ACD5-5CC3-4DEE-9C02-4CE5AC328418}" destId="{381D83FC-AC60-0D45-A108-4B2F3B54966C}" srcOrd="5" destOrd="0" parTransId="{85F86B8E-B97F-5543-AAE6-7F53D30385FE}" sibTransId="{12CE8EB3-345C-EF4E-9141-C151CFD70059}"/>
    <dgm:cxn modelId="{5CDBE7C0-F032-468A-802D-8EBB48C504C5}" type="presOf" srcId="{1ADC810F-C232-0149-8AA6-23F07436462D}" destId="{4C3724A9-DF76-4D19-B1DC-1169B2E4A07A}" srcOrd="0" destOrd="2" presId="urn:microsoft.com/office/officeart/2005/8/layout/hList7"/>
    <dgm:cxn modelId="{D109D702-1EF1-D84C-845B-D37381493868}" srcId="{89E3ACD5-5CC3-4DEE-9C02-4CE5AC328418}" destId="{C794EE9D-9E7A-6340-A3D5-FC8F258BCC16}" srcOrd="3" destOrd="0" parTransId="{205B0FFB-E036-794B-9DB2-24A6C053C755}" sibTransId="{781A9EA9-24D4-8244-9C53-DC69FD54A812}"/>
    <dgm:cxn modelId="{0FD202B9-5A26-4BDB-9052-9AF595F6DAB7}" srcId="{406CFF78-75A6-4D76-8943-52B5D67DABF1}" destId="{E39B60A4-22E5-48CA-9AE5-6DFC9E12F9FF}" srcOrd="2" destOrd="0" parTransId="{6D94A661-89D2-4B82-8965-655F20910DCE}" sibTransId="{CFF66A64-30E7-4977-8326-3079D2DD8E1B}"/>
    <dgm:cxn modelId="{9E46CBDE-10F1-40BD-9833-B1E7ED2B3C1A}" type="presOf" srcId="{5DAFEC99-A39E-4BA3-BF7E-7373E65EBAD6}" destId="{4C3724A9-DF76-4D19-B1DC-1169B2E4A07A}" srcOrd="0" destOrd="1" presId="urn:microsoft.com/office/officeart/2005/8/layout/hList7"/>
    <dgm:cxn modelId="{D89C8639-9933-4713-AFFC-532449AB7BA8}" type="presOf" srcId="{3E25015B-4A7F-EB43-BCCD-418A37A9F4E5}" destId="{4C3724A9-DF76-4D19-B1DC-1169B2E4A07A}" srcOrd="0" destOrd="5" presId="urn:microsoft.com/office/officeart/2005/8/layout/hList7"/>
    <dgm:cxn modelId="{14C42629-DF8F-4D2E-A146-D9FFD3C31ACF}" type="presOf" srcId="{5DAFEC99-A39E-4BA3-BF7E-7373E65EBAD6}" destId="{97E3DCD2-F8A1-496C-9F97-9DBDE18740D2}" srcOrd="1" destOrd="1" presId="urn:microsoft.com/office/officeart/2005/8/layout/hList7"/>
    <dgm:cxn modelId="{36A6DFFD-94F2-4763-862B-D92D01988FF2}" type="presOf" srcId="{5845B2AC-202B-448A-BC2B-F3BBF307776F}" destId="{A3243485-CDCE-421C-BC63-9B0CB1C233D9}" srcOrd="1" destOrd="0" presId="urn:microsoft.com/office/officeart/2005/8/layout/hList7"/>
    <dgm:cxn modelId="{6E7EF0E2-C76E-4801-A304-E8649A6EBCAA}" type="presOf" srcId="{90C36C9D-B7D2-0049-9568-2D6E573CDB65}" destId="{5101C0D5-F062-4E42-8F2A-F3283D7D82E2}" srcOrd="1" destOrd="4" presId="urn:microsoft.com/office/officeart/2005/8/layout/hList7"/>
    <dgm:cxn modelId="{5B39558D-3F4D-4247-9864-D7FB36F92A92}" srcId="{E39B60A4-22E5-48CA-9AE5-6DFC9E12F9FF}" destId="{AEFD4923-8F5A-5340-BF94-7185CC79EF38}" srcOrd="2" destOrd="0" parTransId="{1344DDBE-411B-B342-91D1-9D2DFE8ECC7B}" sibTransId="{D4A371EC-C4DE-0541-9A9E-5A470D1A97B3}"/>
    <dgm:cxn modelId="{800F0926-6C3C-634D-A63A-61E1E181B598}" srcId="{89E3ACD5-5CC3-4DEE-9C02-4CE5AC328418}" destId="{2919D6BC-41FA-EA48-B6F8-8DA343243046}" srcOrd="2" destOrd="0" parTransId="{895C23F5-73F3-5B49-A606-BCDB5F1A17FA}" sibTransId="{B5DC6507-7943-4848-8CEC-13230AA9CDF0}"/>
    <dgm:cxn modelId="{3F5EF49C-9DF9-4EB4-A690-E9391C782787}" type="presOf" srcId="{E39B60A4-22E5-48CA-9AE5-6DFC9E12F9FF}" destId="{7DEF734D-B9BF-4F3A-99F2-77C85E2088B8}" srcOrd="0" destOrd="0" presId="urn:microsoft.com/office/officeart/2005/8/layout/hList7"/>
    <dgm:cxn modelId="{7DD4BD19-5FE2-454D-8FDE-7A42417E211C}" type="presOf" srcId="{381D83FC-AC60-0D45-A108-4B2F3B54966C}" destId="{97E3DCD2-F8A1-496C-9F97-9DBDE18740D2}" srcOrd="1" destOrd="6" presId="urn:microsoft.com/office/officeart/2005/8/layout/hList7"/>
    <dgm:cxn modelId="{EA02102C-0CC7-4B0B-9D5A-63E0FF727F37}" type="presOf" srcId="{0B759B15-9FA9-6540-867D-1F497CA112A2}" destId="{0B7564C1-AC59-47FE-BF54-FDCE8ED405D5}" srcOrd="0" destOrd="3" presId="urn:microsoft.com/office/officeart/2005/8/layout/hList7"/>
    <dgm:cxn modelId="{67E54D6E-F8DD-40B9-9742-E8B55B4C3258}" type="presOf" srcId="{4A402FBF-A12B-CB4B-832F-EB7064981A46}" destId="{A3243485-CDCE-421C-BC63-9B0CB1C233D9}" srcOrd="1" destOrd="2" presId="urn:microsoft.com/office/officeart/2005/8/layout/hList7"/>
    <dgm:cxn modelId="{10FCBFCC-59E6-4875-81E7-11AF2812286B}" type="presOf" srcId="{A0900789-ACC0-B34B-BFE3-AF635944E810}" destId="{5101C0D5-F062-4E42-8F2A-F3283D7D82E2}" srcOrd="1" destOrd="2" presId="urn:microsoft.com/office/officeart/2005/8/layout/hList7"/>
    <dgm:cxn modelId="{5A464483-A215-AD44-8C51-710744E2E16A}" srcId="{E39B60A4-22E5-48CA-9AE5-6DFC9E12F9FF}" destId="{90C36C9D-B7D2-0049-9568-2D6E573CDB65}" srcOrd="3" destOrd="0" parTransId="{851240F7-3756-CB4A-B859-48545479A0CD}" sibTransId="{6C1DA5DB-2950-834E-B6BF-575CFE8FA209}"/>
    <dgm:cxn modelId="{1ADA0955-5241-4CE8-9FD1-53BE9D379D8A}" type="presOf" srcId="{81F1E767-6B02-4147-8E26-359888C015DA}" destId="{A3243485-CDCE-421C-BC63-9B0CB1C233D9}" srcOrd="1" destOrd="4" presId="urn:microsoft.com/office/officeart/2005/8/layout/hList7"/>
    <dgm:cxn modelId="{D6E6F3C1-8AF7-4B73-AECB-9E436BC0C042}" srcId="{5845B2AC-202B-448A-BC2B-F3BBF307776F}" destId="{F272B9F0-9BB5-4882-BF7B-BF434190C274}" srcOrd="0" destOrd="0" parTransId="{74753D52-324A-49C3-88B2-A82A296C5E82}" sibTransId="{9CF94EBE-C585-4EF7-9E0D-872875E54AD4}"/>
    <dgm:cxn modelId="{03B7C821-70B0-4540-8C70-83F134A5DF78}" type="presOf" srcId="{9336DDF6-8703-4032-BBF6-0203CCB7C939}" destId="{7DEF734D-B9BF-4F3A-99F2-77C85E2088B8}" srcOrd="0" destOrd="1" presId="urn:microsoft.com/office/officeart/2005/8/layout/hList7"/>
    <dgm:cxn modelId="{19BF70CE-53B0-4494-B8EA-367398C77538}" type="presOf" srcId="{9336DDF6-8703-4032-BBF6-0203CCB7C939}" destId="{5101C0D5-F062-4E42-8F2A-F3283D7D82E2}" srcOrd="1" destOrd="1" presId="urn:microsoft.com/office/officeart/2005/8/layout/hList7"/>
    <dgm:cxn modelId="{C0A39AE1-3CEF-4851-A348-822610F6FEC4}" type="presParOf" srcId="{74102015-6C12-4237-B63A-009A11E07ED0}" destId="{BF0D8944-3F3D-4453-A5D5-CF0F3D7E9D90}" srcOrd="0" destOrd="0" presId="urn:microsoft.com/office/officeart/2005/8/layout/hList7"/>
    <dgm:cxn modelId="{BE7356A9-D07E-45D9-B4BC-CEB0A5F74576}" type="presParOf" srcId="{74102015-6C12-4237-B63A-009A11E07ED0}" destId="{04BA8720-E7D7-413D-847B-2C0ED26E692D}" srcOrd="1" destOrd="0" presId="urn:microsoft.com/office/officeart/2005/8/layout/hList7"/>
    <dgm:cxn modelId="{FD0A45B0-DEAF-4176-86D3-15CAE173308D}" type="presParOf" srcId="{04BA8720-E7D7-413D-847B-2C0ED26E692D}" destId="{15462EC4-EED6-4C8E-B9F1-02685725BF4B}" srcOrd="0" destOrd="0" presId="urn:microsoft.com/office/officeart/2005/8/layout/hList7"/>
    <dgm:cxn modelId="{4D4085B7-6D58-440F-B7E5-23C8C4F106CF}" type="presParOf" srcId="{15462EC4-EED6-4C8E-B9F1-02685725BF4B}" destId="{0B7564C1-AC59-47FE-BF54-FDCE8ED405D5}" srcOrd="0" destOrd="0" presId="urn:microsoft.com/office/officeart/2005/8/layout/hList7"/>
    <dgm:cxn modelId="{ABF98924-7FCD-4486-B235-747B568E34A1}" type="presParOf" srcId="{15462EC4-EED6-4C8E-B9F1-02685725BF4B}" destId="{A3243485-CDCE-421C-BC63-9B0CB1C233D9}" srcOrd="1" destOrd="0" presId="urn:microsoft.com/office/officeart/2005/8/layout/hList7"/>
    <dgm:cxn modelId="{0B0760A0-46E9-45CF-B631-60F79F8AF14E}" type="presParOf" srcId="{15462EC4-EED6-4C8E-B9F1-02685725BF4B}" destId="{32D0845E-C426-4E25-9E6D-DD1F34EE3C29}" srcOrd="2" destOrd="0" presId="urn:microsoft.com/office/officeart/2005/8/layout/hList7"/>
    <dgm:cxn modelId="{19E2F97D-6CF8-4E4D-8CA5-25481E7D0B55}" type="presParOf" srcId="{15462EC4-EED6-4C8E-B9F1-02685725BF4B}" destId="{7D6A2AE8-A094-4949-A663-473EF1A16A2E}" srcOrd="3" destOrd="0" presId="urn:microsoft.com/office/officeart/2005/8/layout/hList7"/>
    <dgm:cxn modelId="{1B043DF1-ECEE-44A4-9682-69D4C2FCCCF7}" type="presParOf" srcId="{04BA8720-E7D7-413D-847B-2C0ED26E692D}" destId="{88902636-77CB-4F8A-94EC-D83ECA1542FD}" srcOrd="1" destOrd="0" presId="urn:microsoft.com/office/officeart/2005/8/layout/hList7"/>
    <dgm:cxn modelId="{7FF745A7-9A33-45D2-80A0-97F4455F5B4F}" type="presParOf" srcId="{04BA8720-E7D7-413D-847B-2C0ED26E692D}" destId="{895A0677-FAF9-4887-A91A-AE99433FC4A9}" srcOrd="2" destOrd="0" presId="urn:microsoft.com/office/officeart/2005/8/layout/hList7"/>
    <dgm:cxn modelId="{A7EBDCA1-D0D0-4770-81C7-7C5A17EB5A35}" type="presParOf" srcId="{895A0677-FAF9-4887-A91A-AE99433FC4A9}" destId="{4C3724A9-DF76-4D19-B1DC-1169B2E4A07A}" srcOrd="0" destOrd="0" presId="urn:microsoft.com/office/officeart/2005/8/layout/hList7"/>
    <dgm:cxn modelId="{99E221DE-9B3A-4312-A9E9-89377B2F4C03}" type="presParOf" srcId="{895A0677-FAF9-4887-A91A-AE99433FC4A9}" destId="{97E3DCD2-F8A1-496C-9F97-9DBDE18740D2}" srcOrd="1" destOrd="0" presId="urn:microsoft.com/office/officeart/2005/8/layout/hList7"/>
    <dgm:cxn modelId="{0F12D043-FF28-488C-B236-53485A370DEA}" type="presParOf" srcId="{895A0677-FAF9-4887-A91A-AE99433FC4A9}" destId="{579C91D0-9CE0-452C-ADE5-C61A01E7047A}" srcOrd="2" destOrd="0" presId="urn:microsoft.com/office/officeart/2005/8/layout/hList7"/>
    <dgm:cxn modelId="{26563509-7F25-4256-90D4-D3B76576EF13}" type="presParOf" srcId="{895A0677-FAF9-4887-A91A-AE99433FC4A9}" destId="{52177B9C-71A6-4AB9-927C-B9357B2B9A5C}" srcOrd="3" destOrd="0" presId="urn:microsoft.com/office/officeart/2005/8/layout/hList7"/>
    <dgm:cxn modelId="{9918E4D6-A56A-443D-BF8F-B3A7F6F5FA46}" type="presParOf" srcId="{04BA8720-E7D7-413D-847B-2C0ED26E692D}" destId="{B1F6973B-7ACD-41B8-BB28-FA16B6A3118F}" srcOrd="3" destOrd="0" presId="urn:microsoft.com/office/officeart/2005/8/layout/hList7"/>
    <dgm:cxn modelId="{F8C914AD-F656-420B-97A9-3E3EC0DF41D2}" type="presParOf" srcId="{04BA8720-E7D7-413D-847B-2C0ED26E692D}" destId="{C26A43A5-F3F9-41EE-9CA2-24781BD49703}" srcOrd="4" destOrd="0" presId="urn:microsoft.com/office/officeart/2005/8/layout/hList7"/>
    <dgm:cxn modelId="{77974CC3-BDD4-4C09-BEBC-935DD4E892C4}" type="presParOf" srcId="{C26A43A5-F3F9-41EE-9CA2-24781BD49703}" destId="{7DEF734D-B9BF-4F3A-99F2-77C85E2088B8}" srcOrd="0" destOrd="0" presId="urn:microsoft.com/office/officeart/2005/8/layout/hList7"/>
    <dgm:cxn modelId="{8B1375FE-587A-4A05-B0CB-6515975E60B0}" type="presParOf" srcId="{C26A43A5-F3F9-41EE-9CA2-24781BD49703}" destId="{5101C0D5-F062-4E42-8F2A-F3283D7D82E2}" srcOrd="1" destOrd="0" presId="urn:microsoft.com/office/officeart/2005/8/layout/hList7"/>
    <dgm:cxn modelId="{3F3346FA-45A2-4C81-9361-37ED4CE8A4AE}" type="presParOf" srcId="{C26A43A5-F3F9-41EE-9CA2-24781BD49703}" destId="{00B16594-4516-487F-B56D-423B63EF6C2C}" srcOrd="2" destOrd="0" presId="urn:microsoft.com/office/officeart/2005/8/layout/hList7"/>
    <dgm:cxn modelId="{D7955F38-5D44-4336-A145-97D0E1B2F3DB}" type="presParOf" srcId="{C26A43A5-F3F9-41EE-9CA2-24781BD49703}" destId="{DEBDE75E-A7E3-4709-9B52-C2E90FBAB6D9}" srcOrd="3" destOrd="0" presId="urn:microsoft.com/office/officeart/2005/8/layout/hList7"/>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182F16-DCEA-4691-B4A0-60BEEA6B4C29}">
      <dsp:nvSpPr>
        <dsp:cNvPr id="0" name=""/>
        <dsp:cNvSpPr/>
      </dsp:nvSpPr>
      <dsp:spPr>
        <a:xfrm>
          <a:off x="0" y="0"/>
          <a:ext cx="4114577" cy="4114577"/>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1D05AC1-40CA-429E-BA3A-30493887965D}">
      <dsp:nvSpPr>
        <dsp:cNvPr id="0" name=""/>
        <dsp:cNvSpPr/>
      </dsp:nvSpPr>
      <dsp:spPr>
        <a:xfrm>
          <a:off x="2057288" y="0"/>
          <a:ext cx="7315311" cy="4114577"/>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9540" tIns="129540" rIns="129540" bIns="129540" numCol="1" spcCol="1270" anchor="ctr" anchorCtr="0">
          <a:noAutofit/>
        </a:bodyPr>
        <a:lstStyle/>
        <a:p>
          <a:pPr lvl="0" algn="ctr" defTabSz="1511300" rtl="0">
            <a:lnSpc>
              <a:spcPct val="90000"/>
            </a:lnSpc>
            <a:spcBef>
              <a:spcPct val="0"/>
            </a:spcBef>
            <a:spcAft>
              <a:spcPct val="35000"/>
            </a:spcAft>
          </a:pPr>
          <a:r>
            <a:rPr lang="en-GB" sz="3400" kern="1200" dirty="0" smtClean="0"/>
            <a:t>Understanding more</a:t>
          </a:r>
          <a:endParaRPr lang="en-GB" sz="3400" kern="1200" dirty="0"/>
        </a:p>
      </dsp:txBody>
      <dsp:txXfrm>
        <a:off x="2057288" y="0"/>
        <a:ext cx="3657655" cy="1234375"/>
      </dsp:txXfrm>
    </dsp:sp>
    <dsp:sp modelId="{621B390C-A0C7-4BF2-BD7E-37C84542A4C0}">
      <dsp:nvSpPr>
        <dsp:cNvPr id="0" name=""/>
        <dsp:cNvSpPr/>
      </dsp:nvSpPr>
      <dsp:spPr>
        <a:xfrm>
          <a:off x="720052" y="1234375"/>
          <a:ext cx="2674472" cy="2674472"/>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935792B-3161-4792-91B2-459D3DBBBD7D}">
      <dsp:nvSpPr>
        <dsp:cNvPr id="0" name=""/>
        <dsp:cNvSpPr/>
      </dsp:nvSpPr>
      <dsp:spPr>
        <a:xfrm>
          <a:off x="2057288" y="1234375"/>
          <a:ext cx="7315311" cy="2674472"/>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9540" tIns="129540" rIns="129540" bIns="129540" numCol="1" spcCol="1270" anchor="ctr" anchorCtr="0">
          <a:noAutofit/>
        </a:bodyPr>
        <a:lstStyle/>
        <a:p>
          <a:pPr lvl="0" algn="ctr" defTabSz="1511300" rtl="0">
            <a:lnSpc>
              <a:spcPct val="90000"/>
            </a:lnSpc>
            <a:spcBef>
              <a:spcPct val="0"/>
            </a:spcBef>
            <a:spcAft>
              <a:spcPct val="35000"/>
            </a:spcAft>
          </a:pPr>
          <a:r>
            <a:rPr lang="en-GB" sz="3400" kern="1200" dirty="0" smtClean="0"/>
            <a:t>Discovering more</a:t>
          </a:r>
          <a:endParaRPr lang="en-GB" sz="3400" kern="1200" dirty="0"/>
        </a:p>
      </dsp:txBody>
      <dsp:txXfrm>
        <a:off x="2057288" y="1234375"/>
        <a:ext cx="3657655" cy="1234371"/>
      </dsp:txXfrm>
    </dsp:sp>
    <dsp:sp modelId="{D7B1B7B2-CEE8-4107-B2CC-6DA8F0FD7EED}">
      <dsp:nvSpPr>
        <dsp:cNvPr id="0" name=""/>
        <dsp:cNvSpPr/>
      </dsp:nvSpPr>
      <dsp:spPr>
        <a:xfrm>
          <a:off x="1440102" y="2468747"/>
          <a:ext cx="1234371" cy="1234371"/>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0C0A721-07D5-454C-804F-B79E6F1C121B}">
      <dsp:nvSpPr>
        <dsp:cNvPr id="0" name=""/>
        <dsp:cNvSpPr/>
      </dsp:nvSpPr>
      <dsp:spPr>
        <a:xfrm>
          <a:off x="2057288" y="2468747"/>
          <a:ext cx="7315311" cy="1234371"/>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9540" tIns="129540" rIns="129540" bIns="129540" numCol="1" spcCol="1270" anchor="ctr" anchorCtr="0">
          <a:noAutofit/>
        </a:bodyPr>
        <a:lstStyle/>
        <a:p>
          <a:pPr lvl="0" algn="ctr" defTabSz="1511300" rtl="0">
            <a:lnSpc>
              <a:spcPct val="90000"/>
            </a:lnSpc>
            <a:spcBef>
              <a:spcPct val="0"/>
            </a:spcBef>
            <a:spcAft>
              <a:spcPct val="35000"/>
            </a:spcAft>
          </a:pPr>
          <a:r>
            <a:rPr lang="en-GB" sz="3400" kern="1200" dirty="0" smtClean="0"/>
            <a:t>Sharing more</a:t>
          </a:r>
          <a:endParaRPr lang="en-GB" sz="3400" kern="1200" dirty="0"/>
        </a:p>
      </dsp:txBody>
      <dsp:txXfrm>
        <a:off x="2057288" y="2468747"/>
        <a:ext cx="3657655" cy="1234371"/>
      </dsp:txXfrm>
    </dsp:sp>
    <dsp:sp modelId="{13B2BE69-E03C-4F61-B90E-995F23BED5FA}">
      <dsp:nvSpPr>
        <dsp:cNvPr id="0" name=""/>
        <dsp:cNvSpPr/>
      </dsp:nvSpPr>
      <dsp:spPr>
        <a:xfrm>
          <a:off x="5714944" y="0"/>
          <a:ext cx="3657655" cy="1234375"/>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marL="114300" lvl="1" indent="-114300" algn="l" defTabSz="666750" rtl="0">
            <a:lnSpc>
              <a:spcPct val="90000"/>
            </a:lnSpc>
            <a:spcBef>
              <a:spcPct val="0"/>
            </a:spcBef>
            <a:spcAft>
              <a:spcPct val="15000"/>
            </a:spcAft>
            <a:buChar char="••"/>
          </a:pPr>
          <a:endParaRPr lang="en-GB" sz="1500" kern="1200" dirty="0"/>
        </a:p>
        <a:p>
          <a:pPr marL="114300" lvl="1" indent="-114300" algn="l" defTabSz="666750" rtl="0">
            <a:lnSpc>
              <a:spcPct val="90000"/>
            </a:lnSpc>
            <a:spcBef>
              <a:spcPct val="0"/>
            </a:spcBef>
            <a:spcAft>
              <a:spcPct val="15000"/>
            </a:spcAft>
            <a:buChar char="••"/>
          </a:pPr>
          <a:r>
            <a:rPr lang="en-GB" sz="1500" kern="1200" dirty="0"/>
            <a:t>We are committed to understanding more about </a:t>
          </a:r>
          <a:r>
            <a:rPr lang="en-GB" sz="1500" kern="1200" dirty="0" err="1" smtClean="0"/>
            <a:t>neuro-disability</a:t>
          </a:r>
          <a:endParaRPr lang="en-GB" sz="1500" kern="1200" dirty="0"/>
        </a:p>
      </dsp:txBody>
      <dsp:txXfrm>
        <a:off x="5714944" y="0"/>
        <a:ext cx="3657655" cy="1234375"/>
      </dsp:txXfrm>
    </dsp:sp>
    <dsp:sp modelId="{1CC73374-1144-456E-8AF1-143AB7494601}">
      <dsp:nvSpPr>
        <dsp:cNvPr id="0" name=""/>
        <dsp:cNvSpPr/>
      </dsp:nvSpPr>
      <dsp:spPr>
        <a:xfrm>
          <a:off x="5714944" y="1234375"/>
          <a:ext cx="3657655" cy="1234371"/>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marL="114300" lvl="1" indent="-114300" algn="l" defTabSz="666750" rtl="0">
            <a:lnSpc>
              <a:spcPct val="90000"/>
            </a:lnSpc>
            <a:spcBef>
              <a:spcPct val="0"/>
            </a:spcBef>
            <a:spcAft>
              <a:spcPct val="15000"/>
            </a:spcAft>
            <a:buChar char="••"/>
          </a:pPr>
          <a:r>
            <a:rPr lang="en-GB" sz="1500" kern="1200" dirty="0" smtClean="0"/>
            <a:t>We are committed to discovering new interventions, support and methods of care</a:t>
          </a:r>
          <a:endParaRPr lang="en-GB" sz="1500" kern="1200" dirty="0"/>
        </a:p>
      </dsp:txBody>
      <dsp:txXfrm>
        <a:off x="5714944" y="1234375"/>
        <a:ext cx="3657655" cy="1234371"/>
      </dsp:txXfrm>
    </dsp:sp>
    <dsp:sp modelId="{94BF56BF-9CBC-4CB2-A2C8-6F410A3AF00E}">
      <dsp:nvSpPr>
        <dsp:cNvPr id="0" name=""/>
        <dsp:cNvSpPr/>
      </dsp:nvSpPr>
      <dsp:spPr>
        <a:xfrm>
          <a:off x="5714944" y="2468747"/>
          <a:ext cx="3657655" cy="1234371"/>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marL="114300" lvl="1" indent="-114300" algn="l" defTabSz="666750" rtl="0">
            <a:lnSpc>
              <a:spcPct val="90000"/>
            </a:lnSpc>
            <a:spcBef>
              <a:spcPct val="0"/>
            </a:spcBef>
            <a:spcAft>
              <a:spcPct val="15000"/>
            </a:spcAft>
            <a:buChar char="••"/>
          </a:pPr>
          <a:r>
            <a:rPr lang="en-GB" sz="1500" kern="1200" dirty="0"/>
            <a:t>We </a:t>
          </a:r>
          <a:r>
            <a:rPr lang="en-GB" sz="1500" kern="1200" dirty="0" smtClean="0"/>
            <a:t>will share our understanding, knowledge and expertise within the RHN to ensure that our practice is up to date and with others for the benefit of the wider population of people with neuro-disabilities</a:t>
          </a:r>
          <a:endParaRPr lang="en-GB" sz="1500" kern="1200" dirty="0"/>
        </a:p>
      </dsp:txBody>
      <dsp:txXfrm>
        <a:off x="5714944" y="2468747"/>
        <a:ext cx="3657655" cy="123437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B22299-92E6-4108-995F-5033A82F3E28}">
      <dsp:nvSpPr>
        <dsp:cNvPr id="0" name=""/>
        <dsp:cNvSpPr/>
      </dsp:nvSpPr>
      <dsp:spPr>
        <a:xfrm rot="16200000">
          <a:off x="-568793" y="569937"/>
          <a:ext cx="4114577" cy="2974702"/>
        </a:xfrm>
        <a:prstGeom prst="flowChartManualOperati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0" rIns="135558" bIns="0" numCol="1" spcCol="1270" anchor="t" anchorCtr="0">
          <a:noAutofit/>
        </a:bodyPr>
        <a:lstStyle/>
        <a:p>
          <a:pPr lvl="0" algn="l" defTabSz="933450" rtl="0">
            <a:lnSpc>
              <a:spcPct val="90000"/>
            </a:lnSpc>
            <a:spcBef>
              <a:spcPct val="0"/>
            </a:spcBef>
            <a:spcAft>
              <a:spcPct val="35000"/>
            </a:spcAft>
          </a:pPr>
          <a:r>
            <a:rPr lang="en-GB" sz="2100" kern="1200" dirty="0" smtClean="0"/>
            <a:t>Our people</a:t>
          </a:r>
          <a:endParaRPr lang="en-GB" sz="2100" kern="1200" dirty="0"/>
        </a:p>
        <a:p>
          <a:pPr marL="171450" lvl="1" indent="-171450" algn="l" defTabSz="711200" rtl="0">
            <a:lnSpc>
              <a:spcPct val="90000"/>
            </a:lnSpc>
            <a:spcBef>
              <a:spcPct val="0"/>
            </a:spcBef>
            <a:spcAft>
              <a:spcPct val="15000"/>
            </a:spcAft>
            <a:buChar char="••"/>
          </a:pPr>
          <a:r>
            <a:rPr lang="en-GB" sz="1600" kern="1200" dirty="0" smtClean="0"/>
            <a:t>Everyone at the RHN is aware of the value of research. They know how research helps us to understand more about </a:t>
          </a:r>
          <a:r>
            <a:rPr lang="en-GB" sz="1600" kern="1200" dirty="0" err="1" smtClean="0"/>
            <a:t>neuro-disability</a:t>
          </a:r>
          <a:r>
            <a:rPr lang="en-GB" sz="1600" kern="1200" dirty="0" smtClean="0"/>
            <a:t> and how it enables us to provide the best innovations, care and support</a:t>
          </a:r>
          <a:endParaRPr lang="en-GB" sz="1600" kern="1200" dirty="0"/>
        </a:p>
      </dsp:txBody>
      <dsp:txXfrm rot="5400000">
        <a:off x="1145" y="822914"/>
        <a:ext cx="2974702" cy="2468747"/>
      </dsp:txXfrm>
    </dsp:sp>
    <dsp:sp modelId="{B8720951-CFCB-47E0-8C6E-9A119CD7E22E}">
      <dsp:nvSpPr>
        <dsp:cNvPr id="0" name=""/>
        <dsp:cNvSpPr/>
      </dsp:nvSpPr>
      <dsp:spPr>
        <a:xfrm rot="16200000">
          <a:off x="2629011" y="569937"/>
          <a:ext cx="4114577" cy="2974702"/>
        </a:xfrm>
        <a:prstGeom prst="flowChartManualOperati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0" rIns="135558" bIns="0" numCol="1" spcCol="1270" anchor="t" anchorCtr="0">
          <a:noAutofit/>
        </a:bodyPr>
        <a:lstStyle/>
        <a:p>
          <a:pPr lvl="0" algn="l" defTabSz="933450" rtl="0">
            <a:lnSpc>
              <a:spcPct val="90000"/>
            </a:lnSpc>
            <a:spcBef>
              <a:spcPct val="0"/>
            </a:spcBef>
            <a:spcAft>
              <a:spcPct val="35000"/>
            </a:spcAft>
          </a:pPr>
          <a:r>
            <a:rPr lang="en-GB" sz="2100" kern="1200" dirty="0" smtClean="0"/>
            <a:t>Our clinical teams</a:t>
          </a:r>
          <a:endParaRPr lang="en-GB" sz="2100" kern="1200" dirty="0"/>
        </a:p>
        <a:p>
          <a:pPr marL="171450" lvl="1" indent="-171450" algn="l" defTabSz="711200" rtl="0">
            <a:lnSpc>
              <a:spcPct val="90000"/>
            </a:lnSpc>
            <a:spcBef>
              <a:spcPct val="0"/>
            </a:spcBef>
            <a:spcAft>
              <a:spcPct val="15000"/>
            </a:spcAft>
            <a:buChar char="••"/>
          </a:pPr>
          <a:r>
            <a:rPr lang="en-GB" sz="1600" kern="1200" dirty="0" smtClean="0"/>
            <a:t>Our clinical teams provide the most up to date interventions, support and care by interpreting and applying the latest research findings to their practice</a:t>
          </a:r>
          <a:endParaRPr lang="en-GB" sz="1600" kern="1200" dirty="0"/>
        </a:p>
      </dsp:txBody>
      <dsp:txXfrm rot="5400000">
        <a:off x="3198949" y="822914"/>
        <a:ext cx="2974702" cy="2468747"/>
      </dsp:txXfrm>
    </dsp:sp>
    <dsp:sp modelId="{AD672C4F-6AD2-4E57-B0FD-D178E7B5230F}">
      <dsp:nvSpPr>
        <dsp:cNvPr id="0" name=""/>
        <dsp:cNvSpPr/>
      </dsp:nvSpPr>
      <dsp:spPr>
        <a:xfrm rot="16200000">
          <a:off x="5826816" y="569937"/>
          <a:ext cx="4114577" cy="2974702"/>
        </a:xfrm>
        <a:prstGeom prst="flowChartManualOperati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0" rIns="135558" bIns="0" numCol="1" spcCol="1270" anchor="t" anchorCtr="0">
          <a:noAutofit/>
        </a:bodyPr>
        <a:lstStyle/>
        <a:p>
          <a:pPr lvl="0" algn="l" defTabSz="933450" rtl="0">
            <a:lnSpc>
              <a:spcPct val="90000"/>
            </a:lnSpc>
            <a:spcBef>
              <a:spcPct val="0"/>
            </a:spcBef>
            <a:spcAft>
              <a:spcPct val="35000"/>
            </a:spcAft>
          </a:pPr>
          <a:r>
            <a:rPr lang="en-GB" sz="2100" kern="1200" dirty="0" smtClean="0"/>
            <a:t>Our research teams</a:t>
          </a:r>
          <a:endParaRPr lang="en-GB" sz="2100" kern="1200" dirty="0"/>
        </a:p>
        <a:p>
          <a:pPr marL="171450" lvl="1" indent="-171450" algn="l" defTabSz="711200" rtl="0">
            <a:lnSpc>
              <a:spcPct val="90000"/>
            </a:lnSpc>
            <a:spcBef>
              <a:spcPct val="0"/>
            </a:spcBef>
            <a:spcAft>
              <a:spcPct val="15000"/>
            </a:spcAft>
            <a:buChar char="••"/>
          </a:pPr>
          <a:r>
            <a:rPr lang="en-GB" sz="1600" kern="1200" dirty="0" smtClean="0"/>
            <a:t>By undertaking projects and studies our research teams discover more about neuro-disabilities and the best interventions, support and care</a:t>
          </a:r>
          <a:endParaRPr lang="en-GB" sz="1600" kern="1200" dirty="0"/>
        </a:p>
      </dsp:txBody>
      <dsp:txXfrm rot="5400000">
        <a:off x="6396754" y="822914"/>
        <a:ext cx="2974702" cy="246874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78DC83-75A5-496B-9FE5-51D937AA190E}">
      <dsp:nvSpPr>
        <dsp:cNvPr id="0" name=""/>
        <dsp:cNvSpPr/>
      </dsp:nvSpPr>
      <dsp:spPr>
        <a:xfrm>
          <a:off x="3718" y="0"/>
          <a:ext cx="1469045" cy="411457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rtl="0">
            <a:lnSpc>
              <a:spcPct val="90000"/>
            </a:lnSpc>
            <a:spcBef>
              <a:spcPct val="0"/>
            </a:spcBef>
            <a:spcAft>
              <a:spcPct val="35000"/>
            </a:spcAft>
          </a:pPr>
          <a:r>
            <a:rPr lang="en-GB" sz="1900" kern="1200" dirty="0" smtClean="0"/>
            <a:t>culture</a:t>
          </a:r>
          <a:endParaRPr lang="en-GB" sz="1900" kern="1200" dirty="0"/>
        </a:p>
      </dsp:txBody>
      <dsp:txXfrm>
        <a:off x="3718" y="0"/>
        <a:ext cx="1469045" cy="1234373"/>
      </dsp:txXfrm>
    </dsp:sp>
    <dsp:sp modelId="{C770A364-8136-45AC-AA6E-FFBE9E1D8D23}">
      <dsp:nvSpPr>
        <dsp:cNvPr id="0" name=""/>
        <dsp:cNvSpPr/>
      </dsp:nvSpPr>
      <dsp:spPr>
        <a:xfrm>
          <a:off x="150622" y="1234373"/>
          <a:ext cx="1175236" cy="267447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lvl="0" algn="ctr" defTabSz="533400" rtl="0">
            <a:lnSpc>
              <a:spcPct val="90000"/>
            </a:lnSpc>
            <a:spcBef>
              <a:spcPct val="0"/>
            </a:spcBef>
            <a:spcAft>
              <a:spcPct val="35000"/>
            </a:spcAft>
          </a:pPr>
          <a:r>
            <a:rPr lang="en-GB" sz="1200" kern="1200" dirty="0" smtClean="0"/>
            <a:t>create a culture of curiosity, valuing the role of research across all our people</a:t>
          </a:r>
          <a:endParaRPr lang="en-GB" sz="1200" kern="1200" dirty="0"/>
        </a:p>
      </dsp:txBody>
      <dsp:txXfrm>
        <a:off x="185043" y="1268794"/>
        <a:ext cx="1106394" cy="2605633"/>
      </dsp:txXfrm>
    </dsp:sp>
    <dsp:sp modelId="{41200244-0923-49A7-9338-47C5D2EE083A}">
      <dsp:nvSpPr>
        <dsp:cNvPr id="0" name=""/>
        <dsp:cNvSpPr/>
      </dsp:nvSpPr>
      <dsp:spPr>
        <a:xfrm>
          <a:off x="1582941" y="0"/>
          <a:ext cx="1469045" cy="411457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rtl="0">
            <a:lnSpc>
              <a:spcPct val="90000"/>
            </a:lnSpc>
            <a:spcBef>
              <a:spcPct val="0"/>
            </a:spcBef>
            <a:spcAft>
              <a:spcPct val="35000"/>
            </a:spcAft>
          </a:pPr>
          <a:r>
            <a:rPr lang="en-GB" sz="1900" kern="1200" dirty="0" smtClean="0"/>
            <a:t>capability</a:t>
          </a:r>
          <a:endParaRPr lang="en-GB" sz="1900" kern="1200" dirty="0"/>
        </a:p>
      </dsp:txBody>
      <dsp:txXfrm>
        <a:off x="1582941" y="0"/>
        <a:ext cx="1469045" cy="1234373"/>
      </dsp:txXfrm>
    </dsp:sp>
    <dsp:sp modelId="{7068C172-7140-46C1-888D-7572FD8C0DF7}">
      <dsp:nvSpPr>
        <dsp:cNvPr id="0" name=""/>
        <dsp:cNvSpPr/>
      </dsp:nvSpPr>
      <dsp:spPr>
        <a:xfrm>
          <a:off x="1729846" y="1234373"/>
          <a:ext cx="1175236" cy="267447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lvl="0" algn="ctr" defTabSz="533400" rtl="0">
            <a:lnSpc>
              <a:spcPct val="90000"/>
            </a:lnSpc>
            <a:spcBef>
              <a:spcPct val="0"/>
            </a:spcBef>
            <a:spcAft>
              <a:spcPct val="35000"/>
            </a:spcAft>
          </a:pPr>
          <a:r>
            <a:rPr lang="en-GB" sz="1200" kern="1200" dirty="0" smtClean="0"/>
            <a:t>create a sustainable multidisciplinary research capability and support post graduate and post-doctoral opportunities</a:t>
          </a:r>
          <a:endParaRPr lang="en-GB" sz="1200" kern="1200" dirty="0"/>
        </a:p>
      </dsp:txBody>
      <dsp:txXfrm>
        <a:off x="1764267" y="1268794"/>
        <a:ext cx="1106394" cy="2605633"/>
      </dsp:txXfrm>
    </dsp:sp>
    <dsp:sp modelId="{31DB8018-A0D9-40DA-B568-7FE634A99D32}">
      <dsp:nvSpPr>
        <dsp:cNvPr id="0" name=""/>
        <dsp:cNvSpPr/>
      </dsp:nvSpPr>
      <dsp:spPr>
        <a:xfrm>
          <a:off x="3162165" y="0"/>
          <a:ext cx="1469045" cy="411457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rtl="0">
            <a:lnSpc>
              <a:spcPct val="90000"/>
            </a:lnSpc>
            <a:spcBef>
              <a:spcPct val="0"/>
            </a:spcBef>
            <a:spcAft>
              <a:spcPct val="35000"/>
            </a:spcAft>
          </a:pPr>
          <a:r>
            <a:rPr lang="en-GB" sz="1900" kern="1200" dirty="0" smtClean="0"/>
            <a:t>collaboration</a:t>
          </a:r>
          <a:endParaRPr lang="en-GB" sz="1900" kern="1200" dirty="0"/>
        </a:p>
      </dsp:txBody>
      <dsp:txXfrm>
        <a:off x="3162165" y="0"/>
        <a:ext cx="1469045" cy="1234373"/>
      </dsp:txXfrm>
    </dsp:sp>
    <dsp:sp modelId="{572F025A-40BC-461E-9D95-DE3ABB990C0E}">
      <dsp:nvSpPr>
        <dsp:cNvPr id="0" name=""/>
        <dsp:cNvSpPr/>
      </dsp:nvSpPr>
      <dsp:spPr>
        <a:xfrm>
          <a:off x="3309070" y="1234373"/>
          <a:ext cx="1175236" cy="267447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lvl="0" algn="ctr" defTabSz="533400">
            <a:lnSpc>
              <a:spcPct val="90000"/>
            </a:lnSpc>
            <a:spcBef>
              <a:spcPct val="0"/>
            </a:spcBef>
            <a:spcAft>
              <a:spcPct val="35000"/>
            </a:spcAft>
          </a:pPr>
          <a:r>
            <a:rPr lang="en-GB" sz="1200" kern="1200" dirty="0" smtClean="0"/>
            <a:t>increase our collaboration with other expert units</a:t>
          </a:r>
          <a:endParaRPr lang="en-GB" sz="1200" kern="1200" dirty="0"/>
        </a:p>
      </dsp:txBody>
      <dsp:txXfrm>
        <a:off x="3343491" y="1268794"/>
        <a:ext cx="1106394" cy="2605633"/>
      </dsp:txXfrm>
    </dsp:sp>
    <dsp:sp modelId="{A1DA07CB-A0B1-4C52-AB76-6EE0E57B8990}">
      <dsp:nvSpPr>
        <dsp:cNvPr id="0" name=""/>
        <dsp:cNvSpPr/>
      </dsp:nvSpPr>
      <dsp:spPr>
        <a:xfrm>
          <a:off x="4741389" y="0"/>
          <a:ext cx="1469045" cy="411457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rtl="0">
            <a:lnSpc>
              <a:spcPct val="90000"/>
            </a:lnSpc>
            <a:spcBef>
              <a:spcPct val="0"/>
            </a:spcBef>
            <a:spcAft>
              <a:spcPct val="35000"/>
            </a:spcAft>
          </a:pPr>
          <a:r>
            <a:rPr lang="en-GB" sz="1900" kern="1200" dirty="0" smtClean="0"/>
            <a:t>output</a:t>
          </a:r>
          <a:endParaRPr lang="en-GB" sz="1900" kern="1200" dirty="0"/>
        </a:p>
      </dsp:txBody>
      <dsp:txXfrm>
        <a:off x="4741389" y="0"/>
        <a:ext cx="1469045" cy="1234373"/>
      </dsp:txXfrm>
    </dsp:sp>
    <dsp:sp modelId="{C67CF1D1-7CF5-48C6-AC87-E13903C4C111}">
      <dsp:nvSpPr>
        <dsp:cNvPr id="0" name=""/>
        <dsp:cNvSpPr/>
      </dsp:nvSpPr>
      <dsp:spPr>
        <a:xfrm>
          <a:off x="4888293" y="1234373"/>
          <a:ext cx="1175236" cy="267447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lvl="0" algn="ctr" defTabSz="533400" rtl="0">
            <a:lnSpc>
              <a:spcPct val="90000"/>
            </a:lnSpc>
            <a:spcBef>
              <a:spcPct val="0"/>
            </a:spcBef>
            <a:spcAft>
              <a:spcPct val="35000"/>
            </a:spcAft>
          </a:pPr>
          <a:r>
            <a:rPr lang="en-GB" sz="1200" kern="1200" dirty="0" smtClean="0"/>
            <a:t>increase our research output through publications, posters and presentations</a:t>
          </a:r>
          <a:endParaRPr lang="en-GB" sz="1200" kern="1200" dirty="0"/>
        </a:p>
      </dsp:txBody>
      <dsp:txXfrm>
        <a:off x="4922714" y="1268794"/>
        <a:ext cx="1106394" cy="2605633"/>
      </dsp:txXfrm>
    </dsp:sp>
    <dsp:sp modelId="{5D496D10-3FCF-4524-9A24-2BEE40CD229C}">
      <dsp:nvSpPr>
        <dsp:cNvPr id="0" name=""/>
        <dsp:cNvSpPr/>
      </dsp:nvSpPr>
      <dsp:spPr>
        <a:xfrm>
          <a:off x="6320612" y="0"/>
          <a:ext cx="1469045" cy="411457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rtl="0">
            <a:lnSpc>
              <a:spcPct val="90000"/>
            </a:lnSpc>
            <a:spcBef>
              <a:spcPct val="0"/>
            </a:spcBef>
            <a:spcAft>
              <a:spcPct val="35000"/>
            </a:spcAft>
          </a:pPr>
          <a:r>
            <a:rPr lang="en-GB" sz="1900" kern="1200" dirty="0" smtClean="0"/>
            <a:t>Sharing at RHN </a:t>
          </a:r>
          <a:endParaRPr lang="en-GB" sz="1900" kern="1200" dirty="0"/>
        </a:p>
      </dsp:txBody>
      <dsp:txXfrm>
        <a:off x="6320612" y="0"/>
        <a:ext cx="1469045" cy="1234373"/>
      </dsp:txXfrm>
    </dsp:sp>
    <dsp:sp modelId="{F3A33BEE-8FC5-4D46-B621-5212ECE3D185}">
      <dsp:nvSpPr>
        <dsp:cNvPr id="0" name=""/>
        <dsp:cNvSpPr/>
      </dsp:nvSpPr>
      <dsp:spPr>
        <a:xfrm>
          <a:off x="6467517" y="1234373"/>
          <a:ext cx="1175236" cy="267447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lvl="0" algn="ctr" defTabSz="533400" rtl="0">
            <a:lnSpc>
              <a:spcPct val="90000"/>
            </a:lnSpc>
            <a:spcBef>
              <a:spcPct val="0"/>
            </a:spcBef>
            <a:spcAft>
              <a:spcPct val="35000"/>
            </a:spcAft>
          </a:pPr>
          <a:r>
            <a:rPr lang="en-GB" sz="1200" kern="1200" dirty="0" smtClean="0"/>
            <a:t>engage our colleagues in our and other’s research and share findings to ensure our practice is up to date</a:t>
          </a:r>
          <a:endParaRPr lang="en-GB" sz="1200" kern="1200" dirty="0"/>
        </a:p>
      </dsp:txBody>
      <dsp:txXfrm>
        <a:off x="6501938" y="1268794"/>
        <a:ext cx="1106394" cy="2605633"/>
      </dsp:txXfrm>
    </dsp:sp>
    <dsp:sp modelId="{3122F69D-C1B6-4548-871E-E14B9D2956E6}">
      <dsp:nvSpPr>
        <dsp:cNvPr id="0" name=""/>
        <dsp:cNvSpPr/>
      </dsp:nvSpPr>
      <dsp:spPr>
        <a:xfrm>
          <a:off x="7899836" y="0"/>
          <a:ext cx="1469045" cy="411457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dirty="0" smtClean="0"/>
            <a:t>Sharing with the wider community</a:t>
          </a:r>
          <a:endParaRPr lang="en-US" sz="1900" kern="1200" dirty="0"/>
        </a:p>
      </dsp:txBody>
      <dsp:txXfrm>
        <a:off x="7899836" y="0"/>
        <a:ext cx="1469045" cy="1234373"/>
      </dsp:txXfrm>
    </dsp:sp>
    <dsp:sp modelId="{5D56968C-8431-4F1C-9BB4-59C6ABDA8A7B}">
      <dsp:nvSpPr>
        <dsp:cNvPr id="0" name=""/>
        <dsp:cNvSpPr/>
      </dsp:nvSpPr>
      <dsp:spPr>
        <a:xfrm>
          <a:off x="8046740" y="1234373"/>
          <a:ext cx="1175236" cy="267447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lvl="0" algn="ctr" defTabSz="533400">
            <a:lnSpc>
              <a:spcPct val="90000"/>
            </a:lnSpc>
            <a:spcBef>
              <a:spcPct val="0"/>
            </a:spcBef>
            <a:spcAft>
              <a:spcPct val="35000"/>
            </a:spcAft>
          </a:pPr>
          <a:r>
            <a:rPr lang="en-GB" sz="1200" kern="1200" dirty="0" smtClean="0"/>
            <a:t>engage others in our research and share our findings so as to benefit the wider community</a:t>
          </a:r>
          <a:endParaRPr lang="en-US" sz="1200" kern="1200" dirty="0"/>
        </a:p>
      </dsp:txBody>
      <dsp:txXfrm>
        <a:off x="8081161" y="1268794"/>
        <a:ext cx="1106394" cy="260563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D1EDEB-78B2-41A6-9ADB-D6028756D02C}">
      <dsp:nvSpPr>
        <dsp:cNvPr id="0" name=""/>
        <dsp:cNvSpPr/>
      </dsp:nvSpPr>
      <dsp:spPr>
        <a:xfrm>
          <a:off x="4003" y="383880"/>
          <a:ext cx="9364593" cy="122245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lang="en-GB" sz="1800" kern="1200" dirty="0" smtClean="0"/>
            <a:t>Our focus is on areas where</a:t>
          </a:r>
        </a:p>
        <a:p>
          <a:pPr lvl="0" algn="l" defTabSz="800100" rtl="0">
            <a:lnSpc>
              <a:spcPct val="90000"/>
            </a:lnSpc>
            <a:spcBef>
              <a:spcPct val="0"/>
            </a:spcBef>
            <a:spcAft>
              <a:spcPct val="35000"/>
            </a:spcAft>
          </a:pPr>
          <a:r>
            <a:rPr lang="en-GB" sz="1800" b="1" kern="1200" dirty="0" smtClean="0"/>
            <a:t>there is potential benefit for our patients and residents and </a:t>
          </a:r>
        </a:p>
        <a:p>
          <a:pPr lvl="0" algn="l" defTabSz="800100" rtl="0">
            <a:lnSpc>
              <a:spcPct val="90000"/>
            </a:lnSpc>
            <a:spcBef>
              <a:spcPct val="0"/>
            </a:spcBef>
            <a:spcAft>
              <a:spcPct val="35000"/>
            </a:spcAft>
          </a:pPr>
          <a:r>
            <a:rPr lang="en-GB" sz="1800" b="1" kern="1200" dirty="0" smtClean="0"/>
            <a:t>we are recognised for our expertise </a:t>
          </a:r>
          <a:endParaRPr lang="en-GB" sz="1800" b="1" kern="1200" dirty="0"/>
        </a:p>
        <a:p>
          <a:pPr marL="228600" lvl="1" indent="-228600" algn="l" defTabSz="933450" rtl="0">
            <a:lnSpc>
              <a:spcPct val="90000"/>
            </a:lnSpc>
            <a:spcBef>
              <a:spcPct val="0"/>
            </a:spcBef>
            <a:spcAft>
              <a:spcPct val="15000"/>
            </a:spcAft>
            <a:buChar char="••"/>
          </a:pPr>
          <a:endParaRPr lang="en-GB" sz="2100" kern="1200" dirty="0"/>
        </a:p>
      </dsp:txBody>
      <dsp:txXfrm>
        <a:off x="4003" y="383880"/>
        <a:ext cx="9364593" cy="1222455"/>
      </dsp:txXfrm>
    </dsp:sp>
    <dsp:sp modelId="{B04F26B9-DF52-4267-9B36-1D856CDF6130}">
      <dsp:nvSpPr>
        <dsp:cNvPr id="0" name=""/>
        <dsp:cNvSpPr/>
      </dsp:nvSpPr>
      <dsp:spPr>
        <a:xfrm>
          <a:off x="919838" y="1834185"/>
          <a:ext cx="4505474" cy="188077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lang="en-GB" sz="1800" kern="1200" dirty="0" smtClean="0"/>
            <a:t>Our programmes</a:t>
          </a:r>
        </a:p>
        <a:p>
          <a:pPr marL="171450" lvl="1" indent="-171450" algn="l" defTabSz="800100" rtl="0">
            <a:lnSpc>
              <a:spcPct val="90000"/>
            </a:lnSpc>
            <a:spcBef>
              <a:spcPct val="0"/>
            </a:spcBef>
            <a:spcAft>
              <a:spcPct val="15000"/>
            </a:spcAft>
            <a:buChar char="••"/>
          </a:pPr>
          <a:r>
            <a:rPr lang="en-GB" sz="1800" kern="1200" dirty="0" smtClean="0"/>
            <a:t>disorders of consciousness</a:t>
          </a:r>
          <a:endParaRPr lang="en-GB" sz="1800" kern="1200" dirty="0"/>
        </a:p>
        <a:p>
          <a:pPr marL="171450" lvl="1" indent="-171450" algn="l" defTabSz="800100" rtl="0">
            <a:lnSpc>
              <a:spcPct val="90000"/>
            </a:lnSpc>
            <a:spcBef>
              <a:spcPct val="0"/>
            </a:spcBef>
            <a:spcAft>
              <a:spcPct val="15000"/>
            </a:spcAft>
            <a:buChar char="••"/>
          </a:pPr>
          <a:r>
            <a:rPr lang="en-GB" sz="1800" kern="1200" dirty="0" smtClean="0"/>
            <a:t>long term ventilator support</a:t>
          </a:r>
          <a:endParaRPr lang="en-GB" sz="1800" kern="1200" dirty="0"/>
        </a:p>
        <a:p>
          <a:pPr marL="171450" lvl="1" indent="-171450" algn="l" defTabSz="800100" rtl="0">
            <a:lnSpc>
              <a:spcPct val="90000"/>
            </a:lnSpc>
            <a:spcBef>
              <a:spcPct val="0"/>
            </a:spcBef>
            <a:spcAft>
              <a:spcPct val="15000"/>
            </a:spcAft>
            <a:buChar char="••"/>
          </a:pPr>
          <a:r>
            <a:rPr lang="en-GB" sz="1800" kern="1200" dirty="0" smtClean="0"/>
            <a:t>service and technology innovation</a:t>
          </a:r>
          <a:endParaRPr lang="en-GB" sz="1800" kern="1200" dirty="0"/>
        </a:p>
        <a:p>
          <a:pPr marL="171450" lvl="1" indent="-171450" algn="l" defTabSz="800100" rtl="0">
            <a:lnSpc>
              <a:spcPct val="90000"/>
            </a:lnSpc>
            <a:spcBef>
              <a:spcPct val="0"/>
            </a:spcBef>
            <a:spcAft>
              <a:spcPct val="15000"/>
            </a:spcAft>
            <a:buChar char="••"/>
          </a:pPr>
          <a:r>
            <a:rPr lang="en-GB" sz="1800" kern="1200" dirty="0" smtClean="0"/>
            <a:t>oral health and dental care</a:t>
          </a:r>
          <a:endParaRPr lang="en-GB" sz="1800" kern="1200" dirty="0"/>
        </a:p>
      </dsp:txBody>
      <dsp:txXfrm>
        <a:off x="919838" y="1834185"/>
        <a:ext cx="4505474" cy="1880779"/>
      </dsp:txXfrm>
    </dsp:sp>
    <dsp:sp modelId="{DE73DC7A-BCA6-49B6-9703-39F260A50F7C}">
      <dsp:nvSpPr>
        <dsp:cNvPr id="0" name=""/>
        <dsp:cNvSpPr/>
      </dsp:nvSpPr>
      <dsp:spPr>
        <a:xfrm>
          <a:off x="5637431" y="2085973"/>
          <a:ext cx="2815330" cy="137720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GB" sz="1800" kern="1200" dirty="0" smtClean="0"/>
            <a:t>We will also undertake research and innovation in other areas of relevance to our services </a:t>
          </a:r>
          <a:endParaRPr lang="en-GB" sz="1800" kern="1200" dirty="0"/>
        </a:p>
      </dsp:txBody>
      <dsp:txXfrm>
        <a:off x="5637431" y="2085973"/>
        <a:ext cx="2815330" cy="137720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78DC83-75A5-496B-9FE5-51D937AA190E}">
      <dsp:nvSpPr>
        <dsp:cNvPr id="0" name=""/>
        <dsp:cNvSpPr/>
      </dsp:nvSpPr>
      <dsp:spPr>
        <a:xfrm>
          <a:off x="4690" y="0"/>
          <a:ext cx="4512394" cy="411457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ctr" defTabSz="1422400" rtl="0">
            <a:lnSpc>
              <a:spcPct val="90000"/>
            </a:lnSpc>
            <a:spcBef>
              <a:spcPct val="0"/>
            </a:spcBef>
            <a:spcAft>
              <a:spcPct val="35000"/>
            </a:spcAft>
          </a:pPr>
          <a:r>
            <a:rPr lang="en-GB" sz="3200" kern="1200" dirty="0" smtClean="0"/>
            <a:t>Disorders of consciousness</a:t>
          </a:r>
          <a:endParaRPr lang="en-GB" sz="3200" kern="1200" dirty="0"/>
        </a:p>
      </dsp:txBody>
      <dsp:txXfrm>
        <a:off x="4690" y="0"/>
        <a:ext cx="4512394" cy="1234373"/>
      </dsp:txXfrm>
    </dsp:sp>
    <dsp:sp modelId="{C770A364-8136-45AC-AA6E-FFBE9E1D8D23}">
      <dsp:nvSpPr>
        <dsp:cNvPr id="0" name=""/>
        <dsp:cNvSpPr/>
      </dsp:nvSpPr>
      <dsp:spPr>
        <a:xfrm>
          <a:off x="455930" y="1234373"/>
          <a:ext cx="3609915" cy="267447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26670" rIns="35560" bIns="26670" numCol="1" spcCol="1270" anchor="ctr" anchorCtr="0">
          <a:noAutofit/>
        </a:bodyPr>
        <a:lstStyle/>
        <a:p>
          <a:pPr lvl="0" algn="l" defTabSz="622300" rtl="0">
            <a:lnSpc>
              <a:spcPct val="90000"/>
            </a:lnSpc>
            <a:spcBef>
              <a:spcPct val="0"/>
            </a:spcBef>
            <a:spcAft>
              <a:spcPct val="35000"/>
            </a:spcAft>
          </a:pPr>
          <a:r>
            <a:rPr lang="en-GB" sz="1400" kern="1200" dirty="0" smtClean="0"/>
            <a:t>We are curious about the nature of consciousness and how this is affected by neurological injury. </a:t>
          </a:r>
        </a:p>
        <a:p>
          <a:pPr lvl="0" algn="l" defTabSz="622300" rtl="0">
            <a:lnSpc>
              <a:spcPct val="90000"/>
            </a:lnSpc>
            <a:spcBef>
              <a:spcPct val="0"/>
            </a:spcBef>
            <a:spcAft>
              <a:spcPct val="35000"/>
            </a:spcAft>
          </a:pPr>
          <a:r>
            <a:rPr lang="en-GB" sz="1400" kern="1200" dirty="0" smtClean="0"/>
            <a:t>We will explore methods of assessment and monitoring and the effect of interventions, support and care. </a:t>
          </a:r>
        </a:p>
        <a:p>
          <a:pPr lvl="0" algn="l" defTabSz="622300" rtl="0">
            <a:lnSpc>
              <a:spcPct val="90000"/>
            </a:lnSpc>
            <a:spcBef>
              <a:spcPct val="0"/>
            </a:spcBef>
            <a:spcAft>
              <a:spcPct val="35000"/>
            </a:spcAft>
          </a:pPr>
          <a:r>
            <a:rPr lang="en-GB" sz="1400" kern="1200" dirty="0" smtClean="0"/>
            <a:t>We will investigate prognosis, comorbidities and the quality of life of people with disorders of consciousness and the </a:t>
          </a:r>
          <a:r>
            <a:rPr lang="en-GB" sz="1400" kern="1200" dirty="0" smtClean="0">
              <a:solidFill>
                <a:schemeClr val="bg1"/>
              </a:solidFill>
            </a:rPr>
            <a:t>impact on families and staff.</a:t>
          </a:r>
          <a:endParaRPr lang="en-GB" sz="1400" kern="1200" dirty="0">
            <a:solidFill>
              <a:schemeClr val="bg1"/>
            </a:solidFill>
          </a:endParaRPr>
        </a:p>
      </dsp:txBody>
      <dsp:txXfrm>
        <a:off x="534263" y="1312706"/>
        <a:ext cx="3453249" cy="2517809"/>
      </dsp:txXfrm>
    </dsp:sp>
    <dsp:sp modelId="{41200244-0923-49A7-9338-47C5D2EE083A}">
      <dsp:nvSpPr>
        <dsp:cNvPr id="0" name=""/>
        <dsp:cNvSpPr/>
      </dsp:nvSpPr>
      <dsp:spPr>
        <a:xfrm>
          <a:off x="4855514" y="0"/>
          <a:ext cx="4512394" cy="411457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ctr" defTabSz="1422400" rtl="0">
            <a:lnSpc>
              <a:spcPct val="90000"/>
            </a:lnSpc>
            <a:spcBef>
              <a:spcPct val="0"/>
            </a:spcBef>
            <a:spcAft>
              <a:spcPct val="35000"/>
            </a:spcAft>
          </a:pPr>
          <a:r>
            <a:rPr lang="en-GB" sz="3200" kern="1200" dirty="0" smtClean="0"/>
            <a:t>Long term </a:t>
          </a:r>
          <a:r>
            <a:rPr lang="en-GB" sz="3200" kern="1200" dirty="0" err="1" smtClean="0"/>
            <a:t>ventilatory</a:t>
          </a:r>
          <a:r>
            <a:rPr lang="en-GB" sz="3200" kern="1200" dirty="0" smtClean="0"/>
            <a:t> support</a:t>
          </a:r>
          <a:endParaRPr lang="en-GB" sz="3200" kern="1200" dirty="0"/>
        </a:p>
      </dsp:txBody>
      <dsp:txXfrm>
        <a:off x="4855514" y="0"/>
        <a:ext cx="4512394" cy="1234373"/>
      </dsp:txXfrm>
    </dsp:sp>
    <dsp:sp modelId="{7068C172-7140-46C1-888D-7572FD8C0DF7}">
      <dsp:nvSpPr>
        <dsp:cNvPr id="0" name=""/>
        <dsp:cNvSpPr/>
      </dsp:nvSpPr>
      <dsp:spPr>
        <a:xfrm>
          <a:off x="5306754" y="1234373"/>
          <a:ext cx="3609915" cy="267447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26670" rIns="35560" bIns="26670" numCol="1" spcCol="1270" anchor="ctr" anchorCtr="0">
          <a:noAutofit/>
        </a:bodyPr>
        <a:lstStyle/>
        <a:p>
          <a:pPr lvl="0" algn="l" defTabSz="622300" rtl="0">
            <a:lnSpc>
              <a:spcPct val="90000"/>
            </a:lnSpc>
            <a:spcBef>
              <a:spcPct val="0"/>
            </a:spcBef>
            <a:spcAft>
              <a:spcPct val="35000"/>
            </a:spcAft>
          </a:pPr>
          <a:r>
            <a:rPr lang="en-GB" sz="1400" kern="1200" dirty="0" smtClean="0"/>
            <a:t>We want to know more about the impact of long term ventilator support for people with neurological disabilities.  </a:t>
          </a:r>
        </a:p>
        <a:p>
          <a:pPr lvl="0" algn="l" defTabSz="622300" rtl="0">
            <a:lnSpc>
              <a:spcPct val="90000"/>
            </a:lnSpc>
            <a:spcBef>
              <a:spcPct val="0"/>
            </a:spcBef>
            <a:spcAft>
              <a:spcPct val="35000"/>
            </a:spcAft>
          </a:pPr>
          <a:r>
            <a:rPr lang="en-GB" sz="1400" kern="1200" dirty="0" smtClean="0"/>
            <a:t>We will explore methods of assessment and monitoring and the impact of interventions, support and care. </a:t>
          </a:r>
        </a:p>
        <a:p>
          <a:pPr lvl="0" algn="l" defTabSz="622300" rtl="0">
            <a:lnSpc>
              <a:spcPct val="90000"/>
            </a:lnSpc>
            <a:spcBef>
              <a:spcPct val="0"/>
            </a:spcBef>
            <a:spcAft>
              <a:spcPct val="35000"/>
            </a:spcAft>
          </a:pPr>
          <a:r>
            <a:rPr lang="en-GB" sz="1400" kern="1200" dirty="0" smtClean="0"/>
            <a:t>We will look at prognosis, comorbidities and quality of life of people who receive long term ventilator support and the </a:t>
          </a:r>
          <a:r>
            <a:rPr lang="en-GB" sz="1400" kern="1200" dirty="0" smtClean="0">
              <a:solidFill>
                <a:schemeClr val="bg1"/>
              </a:solidFill>
            </a:rPr>
            <a:t>impact on families and staff.</a:t>
          </a:r>
          <a:endParaRPr lang="en-GB" sz="1400" kern="1200" dirty="0">
            <a:solidFill>
              <a:schemeClr val="bg1"/>
            </a:solidFill>
          </a:endParaRPr>
        </a:p>
      </dsp:txBody>
      <dsp:txXfrm>
        <a:off x="5385087" y="1312706"/>
        <a:ext cx="3453249" cy="251780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78DC83-75A5-496B-9FE5-51D937AA190E}">
      <dsp:nvSpPr>
        <dsp:cNvPr id="0" name=""/>
        <dsp:cNvSpPr/>
      </dsp:nvSpPr>
      <dsp:spPr>
        <a:xfrm>
          <a:off x="4690" y="0"/>
          <a:ext cx="4512394" cy="411457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ctr" defTabSz="1422400" rtl="0">
            <a:lnSpc>
              <a:spcPct val="90000"/>
            </a:lnSpc>
            <a:spcBef>
              <a:spcPct val="0"/>
            </a:spcBef>
            <a:spcAft>
              <a:spcPct val="35000"/>
            </a:spcAft>
          </a:pPr>
          <a:r>
            <a:rPr lang="en-GB" sz="3200" kern="1200" dirty="0" smtClean="0"/>
            <a:t>Innovation</a:t>
          </a:r>
          <a:endParaRPr lang="en-GB" sz="3200" kern="1200" dirty="0"/>
        </a:p>
      </dsp:txBody>
      <dsp:txXfrm>
        <a:off x="4690" y="0"/>
        <a:ext cx="4512394" cy="1234373"/>
      </dsp:txXfrm>
    </dsp:sp>
    <dsp:sp modelId="{C770A364-8136-45AC-AA6E-FFBE9E1D8D23}">
      <dsp:nvSpPr>
        <dsp:cNvPr id="0" name=""/>
        <dsp:cNvSpPr/>
      </dsp:nvSpPr>
      <dsp:spPr>
        <a:xfrm>
          <a:off x="455930" y="1234373"/>
          <a:ext cx="3609915" cy="267447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26670" rIns="35560" bIns="26670" numCol="1" spcCol="1270" anchor="ctr" anchorCtr="0">
          <a:noAutofit/>
        </a:bodyPr>
        <a:lstStyle/>
        <a:p>
          <a:pPr lvl="0" algn="l" defTabSz="622300" rtl="0">
            <a:lnSpc>
              <a:spcPct val="90000"/>
            </a:lnSpc>
            <a:spcBef>
              <a:spcPct val="0"/>
            </a:spcBef>
            <a:spcAft>
              <a:spcPct val="35000"/>
            </a:spcAft>
          </a:pPr>
          <a:r>
            <a:rPr lang="en-GB" sz="1400" kern="1200" dirty="0" smtClean="0"/>
            <a:t>We are committed to exploring new ways of delivering interventions, support and care for patients and residents.</a:t>
          </a:r>
        </a:p>
        <a:p>
          <a:pPr lvl="0" algn="l" defTabSz="622300" rtl="0">
            <a:lnSpc>
              <a:spcPct val="90000"/>
            </a:lnSpc>
            <a:spcBef>
              <a:spcPct val="0"/>
            </a:spcBef>
            <a:spcAft>
              <a:spcPct val="35000"/>
            </a:spcAft>
          </a:pPr>
          <a:r>
            <a:rPr lang="en-GB" sz="1400" kern="1200" dirty="0" smtClean="0"/>
            <a:t>We will assess the impact of innovative pathways and service models. </a:t>
          </a:r>
        </a:p>
        <a:p>
          <a:pPr lvl="0" algn="l" defTabSz="622300" rtl="0">
            <a:lnSpc>
              <a:spcPct val="90000"/>
            </a:lnSpc>
            <a:spcBef>
              <a:spcPct val="0"/>
            </a:spcBef>
            <a:spcAft>
              <a:spcPct val="35000"/>
            </a:spcAft>
          </a:pPr>
          <a:r>
            <a:rPr lang="en-GB" sz="1400" kern="1200" dirty="0" smtClean="0"/>
            <a:t>We will explore the use of new technologies which might assist people with complex disabilities to live fulfilling lives. </a:t>
          </a:r>
          <a:endParaRPr lang="en-GB" sz="1400" kern="1200" dirty="0">
            <a:solidFill>
              <a:schemeClr val="bg1"/>
            </a:solidFill>
          </a:endParaRPr>
        </a:p>
      </dsp:txBody>
      <dsp:txXfrm>
        <a:off x="534263" y="1312706"/>
        <a:ext cx="3453249" cy="2517809"/>
      </dsp:txXfrm>
    </dsp:sp>
    <dsp:sp modelId="{41200244-0923-49A7-9338-47C5D2EE083A}">
      <dsp:nvSpPr>
        <dsp:cNvPr id="0" name=""/>
        <dsp:cNvSpPr/>
      </dsp:nvSpPr>
      <dsp:spPr>
        <a:xfrm>
          <a:off x="4855514" y="0"/>
          <a:ext cx="4512394" cy="411457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ctr" defTabSz="1422400" rtl="0">
            <a:lnSpc>
              <a:spcPct val="90000"/>
            </a:lnSpc>
            <a:spcBef>
              <a:spcPct val="0"/>
            </a:spcBef>
            <a:spcAft>
              <a:spcPct val="35000"/>
            </a:spcAft>
          </a:pPr>
          <a:r>
            <a:rPr lang="en-GB" sz="3200" kern="1200" dirty="0" smtClean="0"/>
            <a:t>Oral health </a:t>
          </a:r>
          <a:endParaRPr lang="en-GB" sz="3200" kern="1200" dirty="0"/>
        </a:p>
      </dsp:txBody>
      <dsp:txXfrm>
        <a:off x="4855514" y="0"/>
        <a:ext cx="4512394" cy="1234373"/>
      </dsp:txXfrm>
    </dsp:sp>
    <dsp:sp modelId="{7068C172-7140-46C1-888D-7572FD8C0DF7}">
      <dsp:nvSpPr>
        <dsp:cNvPr id="0" name=""/>
        <dsp:cNvSpPr/>
      </dsp:nvSpPr>
      <dsp:spPr>
        <a:xfrm>
          <a:off x="5306754" y="1234373"/>
          <a:ext cx="3609915" cy="267447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26670" rIns="35560" bIns="26670" numCol="1" spcCol="1270" anchor="ctr" anchorCtr="0">
          <a:noAutofit/>
        </a:bodyPr>
        <a:lstStyle/>
        <a:p>
          <a:pPr lvl="0" algn="l" defTabSz="622300" rtl="0">
            <a:lnSpc>
              <a:spcPct val="90000"/>
            </a:lnSpc>
            <a:spcBef>
              <a:spcPct val="0"/>
            </a:spcBef>
            <a:spcAft>
              <a:spcPct val="35000"/>
            </a:spcAft>
          </a:pPr>
          <a:r>
            <a:rPr lang="en-GB" sz="1400" kern="1200" dirty="0" smtClean="0"/>
            <a:t>We have a interest in the oral health and dental care of people with complex disabilities.</a:t>
          </a:r>
        </a:p>
        <a:p>
          <a:pPr lvl="0" algn="l" defTabSz="622300" rtl="0">
            <a:lnSpc>
              <a:spcPct val="90000"/>
            </a:lnSpc>
            <a:spcBef>
              <a:spcPct val="0"/>
            </a:spcBef>
            <a:spcAft>
              <a:spcPct val="35000"/>
            </a:spcAft>
          </a:pPr>
          <a:r>
            <a:rPr lang="en-GB" sz="1400" kern="1200" dirty="0" smtClean="0"/>
            <a:t>We will assess the impact of neurological disability on oral health and the links to general health.</a:t>
          </a:r>
        </a:p>
        <a:p>
          <a:pPr lvl="0" algn="l" defTabSz="622300" rtl="0">
            <a:lnSpc>
              <a:spcPct val="90000"/>
            </a:lnSpc>
            <a:spcBef>
              <a:spcPct val="0"/>
            </a:spcBef>
            <a:spcAft>
              <a:spcPct val="35000"/>
            </a:spcAft>
          </a:pPr>
          <a:r>
            <a:rPr lang="en-GB" sz="1400" kern="1200" dirty="0" smtClean="0"/>
            <a:t>We will develop innovations to improve how dental care is delivered to people with neurological disabilities in an effective and person-centred way. </a:t>
          </a:r>
          <a:endParaRPr lang="en-GB" sz="1400" kern="1200" dirty="0">
            <a:solidFill>
              <a:schemeClr val="bg1"/>
            </a:solidFill>
          </a:endParaRPr>
        </a:p>
      </dsp:txBody>
      <dsp:txXfrm>
        <a:off x="5385087" y="1312706"/>
        <a:ext cx="3453249" cy="2517809"/>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7564C1-AC59-47FE-BF54-FDCE8ED405D5}">
      <dsp:nvSpPr>
        <dsp:cNvPr id="0" name=""/>
        <dsp:cNvSpPr/>
      </dsp:nvSpPr>
      <dsp:spPr>
        <a:xfrm>
          <a:off x="8" y="0"/>
          <a:ext cx="3061654" cy="411457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t" anchorCtr="1">
          <a:noAutofit/>
        </a:bodyPr>
        <a:lstStyle/>
        <a:p>
          <a:pPr lvl="0" algn="l" defTabSz="889000" rtl="0">
            <a:lnSpc>
              <a:spcPct val="90000"/>
            </a:lnSpc>
            <a:spcBef>
              <a:spcPct val="0"/>
            </a:spcBef>
            <a:spcAft>
              <a:spcPct val="35000"/>
            </a:spcAft>
          </a:pPr>
          <a:r>
            <a:rPr lang="en-GB" sz="2000" kern="1200" dirty="0" smtClean="0"/>
            <a:t>Professional</a:t>
          </a:r>
          <a:endParaRPr lang="en-GB" sz="2000" kern="1200" dirty="0"/>
        </a:p>
        <a:p>
          <a:pPr marL="114300" lvl="1" indent="-114300" algn="l" defTabSz="533400" rtl="0">
            <a:lnSpc>
              <a:spcPct val="90000"/>
            </a:lnSpc>
            <a:spcBef>
              <a:spcPct val="0"/>
            </a:spcBef>
            <a:spcAft>
              <a:spcPct val="15000"/>
            </a:spcAft>
            <a:buChar char="••"/>
          </a:pPr>
          <a:r>
            <a:rPr lang="en-GB" sz="1200" kern="1200" dirty="0" smtClean="0"/>
            <a:t>Nursing  </a:t>
          </a:r>
          <a:endParaRPr lang="en-GB" sz="1200" kern="1200" dirty="0"/>
        </a:p>
        <a:p>
          <a:pPr marL="114300" lvl="1" indent="-114300" algn="l" defTabSz="533400" rtl="0">
            <a:lnSpc>
              <a:spcPct val="90000"/>
            </a:lnSpc>
            <a:spcBef>
              <a:spcPct val="0"/>
            </a:spcBef>
            <a:spcAft>
              <a:spcPct val="15000"/>
            </a:spcAft>
            <a:buChar char="••"/>
          </a:pPr>
          <a:r>
            <a:rPr lang="en-GB" sz="1200" kern="1200" dirty="0" smtClean="0"/>
            <a:t>Allied Health Professionals</a:t>
          </a:r>
          <a:endParaRPr lang="en-GB" sz="1200" kern="1200" dirty="0"/>
        </a:p>
        <a:p>
          <a:pPr marL="114300" lvl="1" indent="-114300" algn="l" defTabSz="533400" rtl="0">
            <a:lnSpc>
              <a:spcPct val="90000"/>
            </a:lnSpc>
            <a:spcBef>
              <a:spcPct val="0"/>
            </a:spcBef>
            <a:spcAft>
              <a:spcPct val="15000"/>
            </a:spcAft>
            <a:buChar char="••"/>
          </a:pPr>
          <a:r>
            <a:rPr lang="en-GB" sz="1200" kern="1200" dirty="0" smtClean="0"/>
            <a:t>Medical</a:t>
          </a:r>
          <a:endParaRPr lang="en-GB" sz="1200" kern="1200" dirty="0"/>
        </a:p>
        <a:p>
          <a:pPr marL="114300" lvl="1" indent="-114300" algn="l" defTabSz="533400" rtl="0">
            <a:lnSpc>
              <a:spcPct val="90000"/>
            </a:lnSpc>
            <a:spcBef>
              <a:spcPct val="0"/>
            </a:spcBef>
            <a:spcAft>
              <a:spcPct val="15000"/>
            </a:spcAft>
            <a:buChar char="••"/>
          </a:pPr>
          <a:r>
            <a:rPr lang="en-GB" sz="1200" kern="1200" dirty="0" smtClean="0"/>
            <a:t>Dental</a:t>
          </a:r>
          <a:endParaRPr lang="en-GB" sz="1200" kern="1200" dirty="0"/>
        </a:p>
      </dsp:txBody>
      <dsp:txXfrm>
        <a:off x="8" y="1645830"/>
        <a:ext cx="3061654" cy="1645830"/>
      </dsp:txXfrm>
    </dsp:sp>
    <dsp:sp modelId="{7D6A2AE8-A094-4949-A663-473EF1A16A2E}">
      <dsp:nvSpPr>
        <dsp:cNvPr id="0" name=""/>
        <dsp:cNvSpPr/>
      </dsp:nvSpPr>
      <dsp:spPr>
        <a:xfrm>
          <a:off x="847718" y="246874"/>
          <a:ext cx="1370154" cy="1370154"/>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C3724A9-DF76-4D19-B1DC-1169B2E4A07A}">
      <dsp:nvSpPr>
        <dsp:cNvPr id="0" name=""/>
        <dsp:cNvSpPr/>
      </dsp:nvSpPr>
      <dsp:spPr>
        <a:xfrm>
          <a:off x="6228608" y="0"/>
          <a:ext cx="3061654" cy="411457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t" anchorCtr="1">
          <a:noAutofit/>
        </a:bodyPr>
        <a:lstStyle/>
        <a:p>
          <a:pPr lvl="0" algn="l" defTabSz="889000" rtl="0">
            <a:lnSpc>
              <a:spcPct val="90000"/>
            </a:lnSpc>
            <a:spcBef>
              <a:spcPct val="0"/>
            </a:spcBef>
            <a:spcAft>
              <a:spcPct val="35000"/>
            </a:spcAft>
          </a:pPr>
          <a:r>
            <a:rPr lang="en-GB" sz="2000" kern="1200" dirty="0" smtClean="0"/>
            <a:t>Services</a:t>
          </a:r>
          <a:endParaRPr lang="en-GB" sz="2000" kern="1200" dirty="0"/>
        </a:p>
        <a:p>
          <a:pPr marL="114300" lvl="1" indent="-114300" algn="l" defTabSz="533400" rtl="0">
            <a:lnSpc>
              <a:spcPct val="90000"/>
            </a:lnSpc>
            <a:spcBef>
              <a:spcPct val="0"/>
            </a:spcBef>
            <a:spcAft>
              <a:spcPct val="15000"/>
            </a:spcAft>
            <a:buChar char="••"/>
          </a:pPr>
          <a:r>
            <a:rPr lang="en-GB" sz="1200" kern="1200" dirty="0" smtClean="0"/>
            <a:t>Specialist Nursing Home</a:t>
          </a:r>
          <a:endParaRPr lang="en-GB" sz="1200" kern="1200" dirty="0"/>
        </a:p>
        <a:p>
          <a:pPr marL="114300" lvl="1" indent="-114300" algn="l" defTabSz="533400" rtl="0">
            <a:lnSpc>
              <a:spcPct val="90000"/>
            </a:lnSpc>
            <a:spcBef>
              <a:spcPct val="0"/>
            </a:spcBef>
            <a:spcAft>
              <a:spcPct val="15000"/>
            </a:spcAft>
            <a:buChar char="••"/>
          </a:pPr>
          <a:r>
            <a:rPr lang="en-GB" sz="1200" kern="1200" dirty="0" smtClean="0"/>
            <a:t>Brain Injury Service</a:t>
          </a:r>
          <a:endParaRPr lang="en-GB" sz="1200" kern="1200" dirty="0"/>
        </a:p>
        <a:p>
          <a:pPr marL="114300" lvl="1" indent="-114300" algn="l" defTabSz="533400" rtl="0">
            <a:lnSpc>
              <a:spcPct val="90000"/>
            </a:lnSpc>
            <a:spcBef>
              <a:spcPct val="0"/>
            </a:spcBef>
            <a:spcAft>
              <a:spcPct val="15000"/>
            </a:spcAft>
            <a:buChar char="••"/>
          </a:pPr>
          <a:r>
            <a:rPr lang="en-GB" sz="1200" kern="1200" dirty="0" smtClean="0"/>
            <a:t>Services for people with prolonged disorders of consciousness</a:t>
          </a:r>
          <a:endParaRPr lang="en-GB" sz="1200" kern="1200" dirty="0"/>
        </a:p>
        <a:p>
          <a:pPr marL="114300" lvl="1" indent="-114300" algn="l" defTabSz="533400" rtl="0">
            <a:lnSpc>
              <a:spcPct val="90000"/>
            </a:lnSpc>
            <a:spcBef>
              <a:spcPct val="0"/>
            </a:spcBef>
            <a:spcAft>
              <a:spcPct val="15000"/>
            </a:spcAft>
            <a:buChar char="••"/>
          </a:pPr>
          <a:r>
            <a:rPr lang="en-GB" sz="1200" kern="1200" dirty="0" smtClean="0"/>
            <a:t>Neuro-behavioural Service</a:t>
          </a:r>
          <a:endParaRPr lang="en-GB" sz="1200" kern="1200" dirty="0"/>
        </a:p>
        <a:p>
          <a:pPr marL="114300" lvl="1" indent="-114300" algn="l" defTabSz="533400" rtl="0">
            <a:lnSpc>
              <a:spcPct val="90000"/>
            </a:lnSpc>
            <a:spcBef>
              <a:spcPct val="0"/>
            </a:spcBef>
            <a:spcAft>
              <a:spcPct val="15000"/>
            </a:spcAft>
            <a:buChar char="••"/>
          </a:pPr>
          <a:r>
            <a:rPr lang="en-GB" sz="1200" kern="1200" dirty="0" smtClean="0"/>
            <a:t>Ventilation Service</a:t>
          </a:r>
          <a:endParaRPr lang="en-GB" sz="1200" kern="1200" dirty="0"/>
        </a:p>
        <a:p>
          <a:pPr marL="114300" lvl="1" indent="-114300" algn="l" defTabSz="533400" rtl="0">
            <a:lnSpc>
              <a:spcPct val="90000"/>
            </a:lnSpc>
            <a:spcBef>
              <a:spcPct val="0"/>
            </a:spcBef>
            <a:spcAft>
              <a:spcPct val="15000"/>
            </a:spcAft>
            <a:buChar char="••"/>
          </a:pPr>
          <a:r>
            <a:rPr lang="en-GB" sz="1200" kern="1200" dirty="0" smtClean="0"/>
            <a:t>Services for Young </a:t>
          </a:r>
          <a:r>
            <a:rPr lang="en-GB" sz="1200" kern="1200" dirty="0"/>
            <a:t>adults</a:t>
          </a:r>
        </a:p>
        <a:p>
          <a:pPr marL="114300" lvl="1" indent="-114300" algn="l" defTabSz="533400">
            <a:lnSpc>
              <a:spcPct val="90000"/>
            </a:lnSpc>
            <a:spcBef>
              <a:spcPct val="0"/>
            </a:spcBef>
            <a:spcAft>
              <a:spcPct val="15000"/>
            </a:spcAft>
            <a:buChar char="••"/>
          </a:pPr>
          <a:r>
            <a:rPr lang="en-US" sz="1200" kern="1200" dirty="0" smtClean="0"/>
            <a:t>Assistive technology</a:t>
          </a:r>
          <a:endParaRPr lang="en-US" sz="1200" kern="1200" dirty="0"/>
        </a:p>
      </dsp:txBody>
      <dsp:txXfrm>
        <a:off x="6228608" y="1645830"/>
        <a:ext cx="3061654" cy="1645830"/>
      </dsp:txXfrm>
    </dsp:sp>
    <dsp:sp modelId="{52177B9C-71A6-4AB9-927C-B9357B2B9A5C}">
      <dsp:nvSpPr>
        <dsp:cNvPr id="0" name=""/>
        <dsp:cNvSpPr/>
      </dsp:nvSpPr>
      <dsp:spPr>
        <a:xfrm>
          <a:off x="7087330" y="123642"/>
          <a:ext cx="1370154" cy="1370154"/>
        </a:xfrm>
        <a:prstGeom prst="ellipse">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DEF734D-B9BF-4F3A-99F2-77C85E2088B8}">
      <dsp:nvSpPr>
        <dsp:cNvPr id="0" name=""/>
        <dsp:cNvSpPr/>
      </dsp:nvSpPr>
      <dsp:spPr>
        <a:xfrm>
          <a:off x="3115915" y="0"/>
          <a:ext cx="3061654" cy="411457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t" anchorCtr="1">
          <a:noAutofit/>
        </a:bodyPr>
        <a:lstStyle/>
        <a:p>
          <a:pPr lvl="0" algn="l" defTabSz="889000" rtl="0">
            <a:lnSpc>
              <a:spcPct val="90000"/>
            </a:lnSpc>
            <a:spcBef>
              <a:spcPct val="0"/>
            </a:spcBef>
            <a:spcAft>
              <a:spcPct val="35000"/>
            </a:spcAft>
          </a:pPr>
          <a:r>
            <a:rPr lang="en-GB" sz="2000" kern="1200" dirty="0"/>
            <a:t>New ideas</a:t>
          </a:r>
        </a:p>
        <a:p>
          <a:pPr marL="114300" lvl="1" indent="-114300" algn="l" defTabSz="533400" rtl="0">
            <a:lnSpc>
              <a:spcPct val="90000"/>
            </a:lnSpc>
            <a:spcBef>
              <a:spcPct val="0"/>
            </a:spcBef>
            <a:spcAft>
              <a:spcPct val="15000"/>
            </a:spcAft>
            <a:buChar char="••"/>
          </a:pPr>
          <a:r>
            <a:rPr lang="en-GB" sz="1200" kern="1200" dirty="0" smtClean="0"/>
            <a:t>Research</a:t>
          </a:r>
          <a:endParaRPr lang="en-GB" sz="1200" kern="1200" dirty="0"/>
        </a:p>
        <a:p>
          <a:pPr marL="114300" lvl="1" indent="-114300" algn="l" defTabSz="533400" rtl="0">
            <a:lnSpc>
              <a:spcPct val="90000"/>
            </a:lnSpc>
            <a:spcBef>
              <a:spcPct val="0"/>
            </a:spcBef>
            <a:spcAft>
              <a:spcPct val="15000"/>
            </a:spcAft>
            <a:buChar char="••"/>
          </a:pPr>
          <a:r>
            <a:rPr lang="en-GB" sz="1200" kern="1200" dirty="0" smtClean="0"/>
            <a:t>Technical </a:t>
          </a:r>
          <a:r>
            <a:rPr lang="en-GB" sz="1200" kern="1200" dirty="0"/>
            <a:t>innovation</a:t>
          </a:r>
        </a:p>
        <a:p>
          <a:pPr marL="114300" lvl="1" indent="-114300" algn="l" defTabSz="533400" rtl="0">
            <a:lnSpc>
              <a:spcPct val="90000"/>
            </a:lnSpc>
            <a:spcBef>
              <a:spcPct val="0"/>
            </a:spcBef>
            <a:spcAft>
              <a:spcPct val="15000"/>
            </a:spcAft>
            <a:buChar char="••"/>
          </a:pPr>
          <a:r>
            <a:rPr lang="en-GB" sz="1200" kern="1200" dirty="0" smtClean="0"/>
            <a:t>Service </a:t>
          </a:r>
          <a:r>
            <a:rPr lang="en-GB" sz="1200" kern="1200" dirty="0"/>
            <a:t>innovation</a:t>
          </a:r>
        </a:p>
        <a:p>
          <a:pPr marL="114300" lvl="1" indent="-114300" algn="l" defTabSz="533400" rtl="0">
            <a:lnSpc>
              <a:spcPct val="90000"/>
            </a:lnSpc>
            <a:spcBef>
              <a:spcPct val="0"/>
            </a:spcBef>
            <a:spcAft>
              <a:spcPct val="15000"/>
            </a:spcAft>
            <a:buChar char="••"/>
          </a:pPr>
          <a:r>
            <a:rPr lang="en-GB" sz="1200" kern="1200" dirty="0" smtClean="0"/>
            <a:t>National </a:t>
          </a:r>
          <a:r>
            <a:rPr lang="en-GB" sz="1200" kern="1200" dirty="0"/>
            <a:t>policy</a:t>
          </a:r>
        </a:p>
      </dsp:txBody>
      <dsp:txXfrm>
        <a:off x="3115915" y="1645830"/>
        <a:ext cx="3061654" cy="1645830"/>
      </dsp:txXfrm>
    </dsp:sp>
    <dsp:sp modelId="{DEBDE75E-A7E3-4709-9B52-C2E90FBAB6D9}">
      <dsp:nvSpPr>
        <dsp:cNvPr id="0" name=""/>
        <dsp:cNvSpPr/>
      </dsp:nvSpPr>
      <dsp:spPr>
        <a:xfrm>
          <a:off x="3887649" y="179161"/>
          <a:ext cx="1370154" cy="1370154"/>
        </a:xfrm>
        <a:prstGeom prst="ellipse">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t="-2000" b="-2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F0D8944-3F3D-4453-A5D5-CF0F3D7E9D90}">
      <dsp:nvSpPr>
        <dsp:cNvPr id="0" name=""/>
        <dsp:cNvSpPr/>
      </dsp:nvSpPr>
      <dsp:spPr>
        <a:xfrm flipV="1">
          <a:off x="292254" y="3698893"/>
          <a:ext cx="8702035" cy="243924"/>
        </a:xfrm>
        <a:prstGeom prst="leftRightArrow">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8749200-8AE3-4D06-8332-7EC29C9D9CC5}" type="datetimeFigureOut">
              <a:rPr lang="en-GB" smtClean="0"/>
              <a:t>24/03/2025</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DD57842-0CEC-4E95-BA04-E6DDFCA4B07F}" type="slidenum">
              <a:rPr lang="en-GB" smtClean="0"/>
              <a:t>‹#›</a:t>
            </a:fld>
            <a:endParaRPr lang="en-GB" dirty="0"/>
          </a:p>
        </p:txBody>
      </p:sp>
    </p:spTree>
    <p:extLst>
      <p:ext uri="{BB962C8B-B14F-4D97-AF65-F5344CB8AC3E}">
        <p14:creationId xmlns:p14="http://schemas.microsoft.com/office/powerpoint/2010/main" val="30649105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3FD85FD-C6B6-4F86-A4C8-CDF8A06AF38D}" type="slidenum">
              <a:rPr lang="en-GB" smtClean="0"/>
              <a:t>1</a:t>
            </a:fld>
            <a:endParaRPr lang="en-GB" dirty="0"/>
          </a:p>
        </p:txBody>
      </p:sp>
    </p:spTree>
    <p:extLst>
      <p:ext uri="{BB962C8B-B14F-4D97-AF65-F5344CB8AC3E}">
        <p14:creationId xmlns:p14="http://schemas.microsoft.com/office/powerpoint/2010/main" val="23871218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a:t>  </a:t>
            </a:r>
            <a:endParaRPr lang="en-GB" dirty="0"/>
          </a:p>
        </p:txBody>
      </p:sp>
      <p:sp>
        <p:nvSpPr>
          <p:cNvPr id="4" name="Slide Number Placeholder 3"/>
          <p:cNvSpPr>
            <a:spLocks noGrp="1"/>
          </p:cNvSpPr>
          <p:nvPr>
            <p:ph type="sldNum" sz="quarter" idx="10"/>
          </p:nvPr>
        </p:nvSpPr>
        <p:spPr/>
        <p:txBody>
          <a:bodyPr/>
          <a:lstStyle/>
          <a:p>
            <a:fld id="{B9754E91-8609-4E91-AA25-6FEAEB82E2C6}" type="slidenum">
              <a:rPr lang="en-GB" smtClean="0"/>
              <a:t>2</a:t>
            </a:fld>
            <a:endParaRPr lang="en-GB"/>
          </a:p>
        </p:txBody>
      </p:sp>
    </p:spTree>
    <p:extLst>
      <p:ext uri="{BB962C8B-B14F-4D97-AF65-F5344CB8AC3E}">
        <p14:creationId xmlns:p14="http://schemas.microsoft.com/office/powerpoint/2010/main" val="39475451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a:t>  </a:t>
            </a:r>
            <a:endParaRPr lang="en-GB" dirty="0"/>
          </a:p>
        </p:txBody>
      </p:sp>
      <p:sp>
        <p:nvSpPr>
          <p:cNvPr id="4" name="Slide Number Placeholder 3"/>
          <p:cNvSpPr>
            <a:spLocks noGrp="1"/>
          </p:cNvSpPr>
          <p:nvPr>
            <p:ph type="sldNum" sz="quarter" idx="10"/>
          </p:nvPr>
        </p:nvSpPr>
        <p:spPr/>
        <p:txBody>
          <a:bodyPr/>
          <a:lstStyle/>
          <a:p>
            <a:fld id="{B9754E91-8609-4E91-AA25-6FEAEB82E2C6}" type="slidenum">
              <a:rPr lang="en-GB" smtClean="0"/>
              <a:t>3</a:t>
            </a:fld>
            <a:endParaRPr lang="en-GB"/>
          </a:p>
        </p:txBody>
      </p:sp>
    </p:spTree>
    <p:extLst>
      <p:ext uri="{BB962C8B-B14F-4D97-AF65-F5344CB8AC3E}">
        <p14:creationId xmlns:p14="http://schemas.microsoft.com/office/powerpoint/2010/main" val="27948884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a:t>  </a:t>
            </a:r>
            <a:endParaRPr lang="en-GB" dirty="0"/>
          </a:p>
        </p:txBody>
      </p:sp>
      <p:sp>
        <p:nvSpPr>
          <p:cNvPr id="4" name="Slide Number Placeholder 3"/>
          <p:cNvSpPr>
            <a:spLocks noGrp="1"/>
          </p:cNvSpPr>
          <p:nvPr>
            <p:ph type="sldNum" sz="quarter" idx="10"/>
          </p:nvPr>
        </p:nvSpPr>
        <p:spPr/>
        <p:txBody>
          <a:bodyPr/>
          <a:lstStyle/>
          <a:p>
            <a:fld id="{B9754E91-8609-4E91-AA25-6FEAEB82E2C6}" type="slidenum">
              <a:rPr lang="en-GB" smtClean="0"/>
              <a:t>4</a:t>
            </a:fld>
            <a:endParaRPr lang="en-GB"/>
          </a:p>
        </p:txBody>
      </p:sp>
    </p:spTree>
    <p:extLst>
      <p:ext uri="{BB962C8B-B14F-4D97-AF65-F5344CB8AC3E}">
        <p14:creationId xmlns:p14="http://schemas.microsoft.com/office/powerpoint/2010/main" val="12970304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a:t>  </a:t>
            </a:r>
            <a:endParaRPr lang="en-GB" dirty="0"/>
          </a:p>
        </p:txBody>
      </p:sp>
      <p:sp>
        <p:nvSpPr>
          <p:cNvPr id="4" name="Slide Number Placeholder 3"/>
          <p:cNvSpPr>
            <a:spLocks noGrp="1"/>
          </p:cNvSpPr>
          <p:nvPr>
            <p:ph type="sldNum" sz="quarter" idx="10"/>
          </p:nvPr>
        </p:nvSpPr>
        <p:spPr/>
        <p:txBody>
          <a:bodyPr/>
          <a:lstStyle/>
          <a:p>
            <a:fld id="{B9754E91-8609-4E91-AA25-6FEAEB82E2C6}" type="slidenum">
              <a:rPr lang="en-GB" smtClean="0"/>
              <a:t>5</a:t>
            </a:fld>
            <a:endParaRPr lang="en-GB"/>
          </a:p>
        </p:txBody>
      </p:sp>
    </p:spTree>
    <p:extLst>
      <p:ext uri="{BB962C8B-B14F-4D97-AF65-F5344CB8AC3E}">
        <p14:creationId xmlns:p14="http://schemas.microsoft.com/office/powerpoint/2010/main" val="3424048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a:t>  </a:t>
            </a:r>
            <a:endParaRPr lang="en-GB" dirty="0"/>
          </a:p>
        </p:txBody>
      </p:sp>
      <p:sp>
        <p:nvSpPr>
          <p:cNvPr id="4" name="Slide Number Placeholder 3"/>
          <p:cNvSpPr>
            <a:spLocks noGrp="1"/>
          </p:cNvSpPr>
          <p:nvPr>
            <p:ph type="sldNum" sz="quarter" idx="10"/>
          </p:nvPr>
        </p:nvSpPr>
        <p:spPr/>
        <p:txBody>
          <a:bodyPr/>
          <a:lstStyle/>
          <a:p>
            <a:fld id="{B9754E91-8609-4E91-AA25-6FEAEB82E2C6}" type="slidenum">
              <a:rPr lang="en-GB" smtClean="0"/>
              <a:t>6</a:t>
            </a:fld>
            <a:endParaRPr lang="en-GB"/>
          </a:p>
        </p:txBody>
      </p:sp>
    </p:spTree>
    <p:extLst>
      <p:ext uri="{BB962C8B-B14F-4D97-AF65-F5344CB8AC3E}">
        <p14:creationId xmlns:p14="http://schemas.microsoft.com/office/powerpoint/2010/main" val="4930071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a:t>  </a:t>
            </a:r>
            <a:endParaRPr lang="en-GB" dirty="0"/>
          </a:p>
        </p:txBody>
      </p:sp>
      <p:sp>
        <p:nvSpPr>
          <p:cNvPr id="4" name="Slide Number Placeholder 3"/>
          <p:cNvSpPr>
            <a:spLocks noGrp="1"/>
          </p:cNvSpPr>
          <p:nvPr>
            <p:ph type="sldNum" sz="quarter" idx="10"/>
          </p:nvPr>
        </p:nvSpPr>
        <p:spPr/>
        <p:txBody>
          <a:bodyPr/>
          <a:lstStyle/>
          <a:p>
            <a:fld id="{B9754E91-8609-4E91-AA25-6FEAEB82E2C6}" type="slidenum">
              <a:rPr lang="en-GB" smtClean="0"/>
              <a:t>7</a:t>
            </a:fld>
            <a:endParaRPr lang="en-GB"/>
          </a:p>
        </p:txBody>
      </p:sp>
    </p:spTree>
    <p:extLst>
      <p:ext uri="{BB962C8B-B14F-4D97-AF65-F5344CB8AC3E}">
        <p14:creationId xmlns:p14="http://schemas.microsoft.com/office/powerpoint/2010/main" val="8185034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a:t>  </a:t>
            </a:r>
            <a:endParaRPr lang="en-GB" dirty="0"/>
          </a:p>
        </p:txBody>
      </p:sp>
      <p:sp>
        <p:nvSpPr>
          <p:cNvPr id="4" name="Slide Number Placeholder 3"/>
          <p:cNvSpPr>
            <a:spLocks noGrp="1"/>
          </p:cNvSpPr>
          <p:nvPr>
            <p:ph type="sldNum" sz="quarter" idx="10"/>
          </p:nvPr>
        </p:nvSpPr>
        <p:spPr/>
        <p:txBody>
          <a:bodyPr/>
          <a:lstStyle/>
          <a:p>
            <a:fld id="{B9754E91-8609-4E91-AA25-6FEAEB82E2C6}" type="slidenum">
              <a:rPr lang="en-GB" smtClean="0"/>
              <a:t>8</a:t>
            </a:fld>
            <a:endParaRPr lang="en-GB"/>
          </a:p>
        </p:txBody>
      </p:sp>
    </p:spTree>
    <p:extLst>
      <p:ext uri="{BB962C8B-B14F-4D97-AF65-F5344CB8AC3E}">
        <p14:creationId xmlns:p14="http://schemas.microsoft.com/office/powerpoint/2010/main" val="4203387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FBD2C50A-AC92-4245-B3F7-5A0262FA6A57}" type="datetimeFigureOut">
              <a:rPr lang="en-GB" smtClean="0"/>
              <a:t>24/03/2025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26F712E-1195-4A6F-84E8-02D4CC4F9710}" type="slidenum">
              <a:rPr lang="en-GB" smtClean="0"/>
              <a:t>‹#›</a:t>
            </a:fld>
            <a:endParaRPr lang="en-GB" dirty="0"/>
          </a:p>
        </p:txBody>
      </p:sp>
    </p:spTree>
    <p:extLst>
      <p:ext uri="{BB962C8B-B14F-4D97-AF65-F5344CB8AC3E}">
        <p14:creationId xmlns:p14="http://schemas.microsoft.com/office/powerpoint/2010/main" val="32777325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BD2C50A-AC92-4245-B3F7-5A0262FA6A57}" type="datetimeFigureOut">
              <a:rPr lang="en-GB" smtClean="0"/>
              <a:t>24/03/2025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26F712E-1195-4A6F-84E8-02D4CC4F9710}" type="slidenum">
              <a:rPr lang="en-GB" smtClean="0"/>
              <a:t>‹#›</a:t>
            </a:fld>
            <a:endParaRPr lang="en-GB" dirty="0"/>
          </a:p>
        </p:txBody>
      </p:sp>
    </p:spTree>
    <p:extLst>
      <p:ext uri="{BB962C8B-B14F-4D97-AF65-F5344CB8AC3E}">
        <p14:creationId xmlns:p14="http://schemas.microsoft.com/office/powerpoint/2010/main" val="10078342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BD2C50A-AC92-4245-B3F7-5A0262FA6A57}" type="datetimeFigureOut">
              <a:rPr lang="en-GB" smtClean="0"/>
              <a:t>24/03/2025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26F712E-1195-4A6F-84E8-02D4CC4F9710}" type="slidenum">
              <a:rPr lang="en-GB" smtClean="0"/>
              <a:t>‹#›</a:t>
            </a:fld>
            <a:endParaRPr lang="en-GB" dirty="0"/>
          </a:p>
        </p:txBody>
      </p:sp>
    </p:spTree>
    <p:extLst>
      <p:ext uri="{BB962C8B-B14F-4D97-AF65-F5344CB8AC3E}">
        <p14:creationId xmlns:p14="http://schemas.microsoft.com/office/powerpoint/2010/main" val="31054106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BD2C50A-AC92-4245-B3F7-5A0262FA6A57}" type="datetimeFigureOut">
              <a:rPr lang="en-GB" smtClean="0"/>
              <a:t>24/03/2025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26F712E-1195-4A6F-84E8-02D4CC4F9710}" type="slidenum">
              <a:rPr lang="en-GB" smtClean="0"/>
              <a:t>‹#›</a:t>
            </a:fld>
            <a:endParaRPr lang="en-GB" dirty="0"/>
          </a:p>
        </p:txBody>
      </p:sp>
    </p:spTree>
    <p:extLst>
      <p:ext uri="{BB962C8B-B14F-4D97-AF65-F5344CB8AC3E}">
        <p14:creationId xmlns:p14="http://schemas.microsoft.com/office/powerpoint/2010/main" val="22718485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BD2C50A-AC92-4245-B3F7-5A0262FA6A57}" type="datetimeFigureOut">
              <a:rPr lang="en-GB" smtClean="0"/>
              <a:t>24/03/2025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26F712E-1195-4A6F-84E8-02D4CC4F9710}" type="slidenum">
              <a:rPr lang="en-GB" smtClean="0"/>
              <a:t>‹#›</a:t>
            </a:fld>
            <a:endParaRPr lang="en-GB" dirty="0"/>
          </a:p>
        </p:txBody>
      </p:sp>
    </p:spTree>
    <p:extLst>
      <p:ext uri="{BB962C8B-B14F-4D97-AF65-F5344CB8AC3E}">
        <p14:creationId xmlns:p14="http://schemas.microsoft.com/office/powerpoint/2010/main" val="31191954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BD2C50A-AC92-4245-B3F7-5A0262FA6A57}" type="datetimeFigureOut">
              <a:rPr lang="en-GB" smtClean="0"/>
              <a:t>24/03/2025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C26F712E-1195-4A6F-84E8-02D4CC4F9710}" type="slidenum">
              <a:rPr lang="en-GB" smtClean="0"/>
              <a:t>‹#›</a:t>
            </a:fld>
            <a:endParaRPr lang="en-GB" dirty="0"/>
          </a:p>
        </p:txBody>
      </p:sp>
    </p:spTree>
    <p:extLst>
      <p:ext uri="{BB962C8B-B14F-4D97-AF65-F5344CB8AC3E}">
        <p14:creationId xmlns:p14="http://schemas.microsoft.com/office/powerpoint/2010/main" val="15059297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BD2C50A-AC92-4245-B3F7-5A0262FA6A57}" type="datetimeFigureOut">
              <a:rPr lang="en-GB" smtClean="0"/>
              <a:t>24/03/2025</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C26F712E-1195-4A6F-84E8-02D4CC4F9710}" type="slidenum">
              <a:rPr lang="en-GB" smtClean="0"/>
              <a:t>‹#›</a:t>
            </a:fld>
            <a:endParaRPr lang="en-GB" dirty="0"/>
          </a:p>
        </p:txBody>
      </p:sp>
    </p:spTree>
    <p:extLst>
      <p:ext uri="{BB962C8B-B14F-4D97-AF65-F5344CB8AC3E}">
        <p14:creationId xmlns:p14="http://schemas.microsoft.com/office/powerpoint/2010/main" val="32638985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BD2C50A-AC92-4245-B3F7-5A0262FA6A57}" type="datetimeFigureOut">
              <a:rPr lang="en-GB" smtClean="0"/>
              <a:t>24/03/2025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C26F712E-1195-4A6F-84E8-02D4CC4F9710}" type="slidenum">
              <a:rPr lang="en-GB" smtClean="0"/>
              <a:t>‹#›</a:t>
            </a:fld>
            <a:endParaRPr lang="en-GB" dirty="0"/>
          </a:p>
        </p:txBody>
      </p:sp>
    </p:spTree>
    <p:extLst>
      <p:ext uri="{BB962C8B-B14F-4D97-AF65-F5344CB8AC3E}">
        <p14:creationId xmlns:p14="http://schemas.microsoft.com/office/powerpoint/2010/main" val="13033550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D2C50A-AC92-4245-B3F7-5A0262FA6A57}" type="datetimeFigureOut">
              <a:rPr lang="en-GB" smtClean="0"/>
              <a:t>24/03/2025</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C26F712E-1195-4A6F-84E8-02D4CC4F9710}" type="slidenum">
              <a:rPr lang="en-GB" smtClean="0"/>
              <a:t>‹#›</a:t>
            </a:fld>
            <a:endParaRPr lang="en-GB" dirty="0"/>
          </a:p>
        </p:txBody>
      </p:sp>
    </p:spTree>
    <p:extLst>
      <p:ext uri="{BB962C8B-B14F-4D97-AF65-F5344CB8AC3E}">
        <p14:creationId xmlns:p14="http://schemas.microsoft.com/office/powerpoint/2010/main" val="5227340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BD2C50A-AC92-4245-B3F7-5A0262FA6A57}" type="datetimeFigureOut">
              <a:rPr lang="en-GB" smtClean="0"/>
              <a:t>24/03/2025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C26F712E-1195-4A6F-84E8-02D4CC4F9710}" type="slidenum">
              <a:rPr lang="en-GB" smtClean="0"/>
              <a:t>‹#›</a:t>
            </a:fld>
            <a:endParaRPr lang="en-GB" dirty="0"/>
          </a:p>
        </p:txBody>
      </p:sp>
    </p:spTree>
    <p:extLst>
      <p:ext uri="{BB962C8B-B14F-4D97-AF65-F5344CB8AC3E}">
        <p14:creationId xmlns:p14="http://schemas.microsoft.com/office/powerpoint/2010/main" val="19461884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BD2C50A-AC92-4245-B3F7-5A0262FA6A57}" type="datetimeFigureOut">
              <a:rPr lang="en-GB" smtClean="0"/>
              <a:t>24/03/2025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C26F712E-1195-4A6F-84E8-02D4CC4F9710}" type="slidenum">
              <a:rPr lang="en-GB" smtClean="0"/>
              <a:t>‹#›</a:t>
            </a:fld>
            <a:endParaRPr lang="en-GB" dirty="0"/>
          </a:p>
        </p:txBody>
      </p:sp>
    </p:spTree>
    <p:extLst>
      <p:ext uri="{BB962C8B-B14F-4D97-AF65-F5344CB8AC3E}">
        <p14:creationId xmlns:p14="http://schemas.microsoft.com/office/powerpoint/2010/main" val="2484221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D2C50A-AC92-4245-B3F7-5A0262FA6A57}" type="datetimeFigureOut">
              <a:rPr lang="en-GB" smtClean="0"/>
              <a:t>24/03/2025</a:t>
            </a:fld>
            <a:endParaRPr lang="en-GB"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6F712E-1195-4A6F-84E8-02D4CC4F9710}" type="slidenum">
              <a:rPr lang="en-GB" smtClean="0"/>
              <a:t>‹#›</a:t>
            </a:fld>
            <a:endParaRPr lang="en-GB" dirty="0"/>
          </a:p>
        </p:txBody>
      </p:sp>
    </p:spTree>
    <p:extLst>
      <p:ext uri="{BB962C8B-B14F-4D97-AF65-F5344CB8AC3E}">
        <p14:creationId xmlns:p14="http://schemas.microsoft.com/office/powerpoint/2010/main" val="25001919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2.jpeg"/><Relationship Id="rId7" Type="http://schemas.openxmlformats.org/officeDocument/2006/relationships/diagramColors" Target="../diagrams/colors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3.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2.jpeg"/><Relationship Id="rId7" Type="http://schemas.openxmlformats.org/officeDocument/2006/relationships/diagramColors" Target="../diagrams/colors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4.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2.jpeg"/><Relationship Id="rId7" Type="http://schemas.openxmlformats.org/officeDocument/2006/relationships/diagramColors" Target="../diagrams/colors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5.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2.jpeg"/><Relationship Id="rId7" Type="http://schemas.openxmlformats.org/officeDocument/2006/relationships/diagramColors" Target="../diagrams/colors4.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6.xml.rels><?xml version="1.0" encoding="UTF-8" standalone="yes"?>
<Relationships xmlns="http://schemas.openxmlformats.org/package/2006/relationships"><Relationship Id="rId8" Type="http://schemas.microsoft.com/office/2007/relationships/diagramDrawing" Target="../diagrams/drawing5.xml"/><Relationship Id="rId3" Type="http://schemas.openxmlformats.org/officeDocument/2006/relationships/image" Target="../media/image2.jpeg"/><Relationship Id="rId7" Type="http://schemas.openxmlformats.org/officeDocument/2006/relationships/diagramColors" Target="../diagrams/colors5.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s>
</file>

<file path=ppt/slides/_rels/slide7.xml.rels><?xml version="1.0" encoding="UTF-8" standalone="yes"?>
<Relationships xmlns="http://schemas.openxmlformats.org/package/2006/relationships"><Relationship Id="rId8" Type="http://schemas.microsoft.com/office/2007/relationships/diagramDrawing" Target="../diagrams/drawing6.xml"/><Relationship Id="rId3" Type="http://schemas.openxmlformats.org/officeDocument/2006/relationships/image" Target="../media/image2.jpeg"/><Relationship Id="rId7" Type="http://schemas.openxmlformats.org/officeDocument/2006/relationships/diagramColors" Target="../diagrams/colors6.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QuickStyle" Target="../diagrams/quickStyle6.xml"/><Relationship Id="rId5" Type="http://schemas.openxmlformats.org/officeDocument/2006/relationships/diagramLayout" Target="../diagrams/layout6.xml"/><Relationship Id="rId4" Type="http://schemas.openxmlformats.org/officeDocument/2006/relationships/diagramData" Target="../diagrams/data6.xml"/></Relationships>
</file>

<file path=ppt/slides/_rels/slide8.xml.rels><?xml version="1.0" encoding="UTF-8" standalone="yes"?>
<Relationships xmlns="http://schemas.openxmlformats.org/package/2006/relationships"><Relationship Id="rId8" Type="http://schemas.microsoft.com/office/2007/relationships/diagramDrawing" Target="../diagrams/drawing7.xml"/><Relationship Id="rId3" Type="http://schemas.openxmlformats.org/officeDocument/2006/relationships/image" Target="../media/image2.jpeg"/><Relationship Id="rId7" Type="http://schemas.openxmlformats.org/officeDocument/2006/relationships/diagramColors" Target="../diagrams/colors7.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QuickStyle" Target="../diagrams/quickStyle7.xml"/><Relationship Id="rId5" Type="http://schemas.openxmlformats.org/officeDocument/2006/relationships/diagramLayout" Target="../diagrams/layout7.xml"/><Relationship Id="rId4" Type="http://schemas.openxmlformats.org/officeDocument/2006/relationships/diagramData" Target="../diagrams/data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cstate="print">
            <a:extLst>
              <a:ext uri="{28A0092B-C50C-407E-A947-70E740481C1C}">
                <a14:useLocalDpi xmlns:a14="http://schemas.microsoft.com/office/drawing/2010/main" val="0"/>
              </a:ext>
            </a:extLst>
          </a:blip>
          <a:srcRect l="12377" t="14182" r="19531" b="13311"/>
          <a:stretch/>
        </p:blipFill>
        <p:spPr>
          <a:xfrm>
            <a:off x="1524000" y="1"/>
            <a:ext cx="9144000" cy="6857999"/>
          </a:xfrm>
          <a:prstGeom prst="rect">
            <a:avLst/>
          </a:prstGeom>
        </p:spPr>
      </p:pic>
      <p:sp>
        <p:nvSpPr>
          <p:cNvPr id="2" name="Title 1"/>
          <p:cNvSpPr>
            <a:spLocks noGrp="1"/>
          </p:cNvSpPr>
          <p:nvPr>
            <p:ph type="title"/>
          </p:nvPr>
        </p:nvSpPr>
        <p:spPr>
          <a:xfrm>
            <a:off x="1524000" y="4230216"/>
            <a:ext cx="9144000" cy="1473899"/>
          </a:xfrm>
          <a:solidFill>
            <a:schemeClr val="bg1"/>
          </a:solidFill>
        </p:spPr>
        <p:txBody>
          <a:bodyPr>
            <a:normAutofit/>
          </a:bodyPr>
          <a:lstStyle/>
          <a:p>
            <a:r>
              <a:rPr lang="en-GB" sz="4000" dirty="0" smtClean="0">
                <a:solidFill>
                  <a:srgbClr val="FCB131"/>
                </a:solidFill>
                <a:latin typeface="HelveticaNeueLT Std Thin" pitchFamily="34" charset="0"/>
              </a:rPr>
              <a:t>New ideas</a:t>
            </a:r>
            <a:br>
              <a:rPr lang="en-GB" sz="4000" dirty="0" smtClean="0">
                <a:solidFill>
                  <a:srgbClr val="FCB131"/>
                </a:solidFill>
                <a:latin typeface="HelveticaNeueLT Std Thin" pitchFamily="34" charset="0"/>
              </a:rPr>
            </a:br>
            <a:r>
              <a:rPr lang="en-GB" sz="3100" dirty="0" smtClean="0">
                <a:solidFill>
                  <a:srgbClr val="FCB131"/>
                </a:solidFill>
                <a:latin typeface="HelveticaNeueLT Std Thin" pitchFamily="34" charset="0"/>
              </a:rPr>
              <a:t>our research and innovation strategy </a:t>
            </a:r>
            <a:r>
              <a:rPr lang="en-GB" sz="4000" dirty="0">
                <a:solidFill>
                  <a:srgbClr val="FCB131"/>
                </a:solidFill>
                <a:latin typeface="HelveticaNeueLT Std Thin" pitchFamily="34" charset="0"/>
              </a:rPr>
              <a:t/>
            </a:r>
            <a:br>
              <a:rPr lang="en-GB" sz="4000" dirty="0">
                <a:solidFill>
                  <a:srgbClr val="FCB131"/>
                </a:solidFill>
                <a:latin typeface="HelveticaNeueLT Std Thin" pitchFamily="34" charset="0"/>
              </a:rPr>
            </a:br>
            <a:r>
              <a:rPr lang="en-GB" sz="1200" dirty="0" smtClean="0">
                <a:solidFill>
                  <a:srgbClr val="003A80"/>
                </a:solidFill>
                <a:latin typeface="HelveticaNeueLT Std Med" pitchFamily="34" charset="0"/>
              </a:rPr>
              <a:t>Royal Hospital for </a:t>
            </a:r>
            <a:r>
              <a:rPr lang="en-GB" sz="1200" dirty="0" err="1" smtClean="0">
                <a:solidFill>
                  <a:srgbClr val="003A80"/>
                </a:solidFill>
                <a:latin typeface="HelveticaNeueLT Std Med" pitchFamily="34" charset="0"/>
              </a:rPr>
              <a:t>Neuro-disability</a:t>
            </a:r>
            <a:r>
              <a:rPr lang="en-GB" sz="1200" dirty="0" smtClean="0">
                <a:solidFill>
                  <a:srgbClr val="003A80"/>
                </a:solidFill>
                <a:latin typeface="HelveticaNeueLT Std Med" pitchFamily="34" charset="0"/>
              </a:rPr>
              <a:t> July 2024</a:t>
            </a:r>
            <a:endParaRPr lang="en-GB" sz="1200" dirty="0">
              <a:solidFill>
                <a:srgbClr val="003A80"/>
              </a:solidFill>
              <a:latin typeface="HelveticaNeueLT Std Med" pitchFamily="34" charset="0"/>
            </a:endParaRPr>
          </a:p>
        </p:txBody>
      </p:sp>
    </p:spTree>
    <p:extLst>
      <p:ext uri="{BB962C8B-B14F-4D97-AF65-F5344CB8AC3E}">
        <p14:creationId xmlns:p14="http://schemas.microsoft.com/office/powerpoint/2010/main" val="7735500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47528" y="5963873"/>
            <a:ext cx="3888432" cy="768601"/>
          </a:xfrm>
          <a:prstGeom prst="rect">
            <a:avLst/>
          </a:prstGeom>
        </p:spPr>
      </p:pic>
      <p:cxnSp>
        <p:nvCxnSpPr>
          <p:cNvPr id="6" name="Straight Connector 5"/>
          <p:cNvCxnSpPr/>
          <p:nvPr/>
        </p:nvCxnSpPr>
        <p:spPr>
          <a:xfrm>
            <a:off x="1524000" y="5805264"/>
            <a:ext cx="9144000" cy="0"/>
          </a:xfrm>
          <a:prstGeom prst="line">
            <a:avLst/>
          </a:prstGeom>
          <a:ln w="25400" cmpd="sng">
            <a:solidFill>
              <a:srgbClr val="FCB131"/>
            </a:solidFill>
          </a:ln>
        </p:spPr>
        <p:style>
          <a:lnRef idx="1">
            <a:schemeClr val="accent1"/>
          </a:lnRef>
          <a:fillRef idx="0">
            <a:schemeClr val="accent1"/>
          </a:fillRef>
          <a:effectRef idx="0">
            <a:schemeClr val="accent1"/>
          </a:effectRef>
          <a:fontRef idx="minor">
            <a:schemeClr val="tx1"/>
          </a:fontRef>
        </p:style>
      </p:cxnSp>
      <p:sp>
        <p:nvSpPr>
          <p:cNvPr id="7" name="Title 1"/>
          <p:cNvSpPr txBox="1">
            <a:spLocks/>
          </p:cNvSpPr>
          <p:nvPr/>
        </p:nvSpPr>
        <p:spPr>
          <a:xfrm>
            <a:off x="1847528" y="1268760"/>
            <a:ext cx="8280920" cy="410445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342900" indent="-342900" algn="l">
              <a:buFont typeface="Arial" panose="020B0604020202020204" pitchFamily="34" charset="0"/>
              <a:buChar char="•"/>
            </a:pPr>
            <a:endParaRPr lang="en-GB" sz="2400" b="1" dirty="0">
              <a:solidFill>
                <a:srgbClr val="003A80"/>
              </a:solidFill>
              <a:latin typeface="HelveticaNeueLT Std" pitchFamily="34" charset="0"/>
            </a:endParaRPr>
          </a:p>
        </p:txBody>
      </p:sp>
      <p:sp>
        <p:nvSpPr>
          <p:cNvPr id="8" name="Title 1"/>
          <p:cNvSpPr>
            <a:spLocks noGrp="1"/>
          </p:cNvSpPr>
          <p:nvPr>
            <p:ph type="title"/>
          </p:nvPr>
        </p:nvSpPr>
        <p:spPr/>
        <p:txBody>
          <a:bodyPr>
            <a:normAutofit/>
          </a:bodyPr>
          <a:lstStyle/>
          <a:p>
            <a:r>
              <a:rPr lang="en-GB" sz="3600" b="1" dirty="0">
                <a:solidFill>
                  <a:schemeClr val="tx2"/>
                </a:solidFill>
                <a:latin typeface="Arial" pitchFamily="34" charset="0"/>
                <a:cs typeface="Arial" pitchFamily="34" charset="0"/>
              </a:rPr>
              <a:t>our </a:t>
            </a:r>
            <a:r>
              <a:rPr lang="en-GB" sz="3600" b="1" dirty="0" smtClean="0">
                <a:solidFill>
                  <a:schemeClr val="tx2"/>
                </a:solidFill>
                <a:latin typeface="Arial" pitchFamily="34" charset="0"/>
                <a:cs typeface="Arial" pitchFamily="34" charset="0"/>
              </a:rPr>
              <a:t>research and innovation priorities</a:t>
            </a:r>
            <a:endParaRPr lang="en-GB" sz="3600" b="1" dirty="0">
              <a:solidFill>
                <a:schemeClr val="tx2"/>
              </a:solidFill>
              <a:latin typeface="Arial" pitchFamily="34" charset="0"/>
              <a:cs typeface="Arial" pitchFamily="34" charset="0"/>
            </a:endParaRPr>
          </a:p>
        </p:txBody>
      </p:sp>
      <p:sp>
        <p:nvSpPr>
          <p:cNvPr id="10" name="Slide Number Placeholder 9"/>
          <p:cNvSpPr>
            <a:spLocks noGrp="1"/>
          </p:cNvSpPr>
          <p:nvPr>
            <p:ph type="sldNum" sz="quarter" idx="12"/>
          </p:nvPr>
        </p:nvSpPr>
        <p:spPr/>
        <p:txBody>
          <a:bodyPr/>
          <a:lstStyle/>
          <a:p>
            <a:fld id="{E0906235-80EC-4C1A-A6E4-6AD9B5F8E286}" type="slidenum">
              <a:rPr lang="en-GB" smtClean="0"/>
              <a:t>2</a:t>
            </a:fld>
            <a:endParaRPr lang="en-GB"/>
          </a:p>
        </p:txBody>
      </p:sp>
      <p:sp>
        <p:nvSpPr>
          <p:cNvPr id="2" name="Rectangle 1"/>
          <p:cNvSpPr/>
          <p:nvPr/>
        </p:nvSpPr>
        <p:spPr>
          <a:xfrm>
            <a:off x="2711624" y="982177"/>
            <a:ext cx="6480720" cy="400110"/>
          </a:xfrm>
          <a:prstGeom prst="rect">
            <a:avLst/>
          </a:prstGeom>
        </p:spPr>
        <p:txBody>
          <a:bodyPr wrap="square">
            <a:spAutoFit/>
          </a:bodyPr>
          <a:lstStyle/>
          <a:p>
            <a:pPr marL="182880" indent="-182880">
              <a:spcBef>
                <a:spcPct val="20000"/>
              </a:spcBef>
              <a:buClr>
                <a:srgbClr val="93A299"/>
              </a:buClr>
              <a:buSzPct val="85000"/>
              <a:buFont typeface="Arial" pitchFamily="34" charset="0"/>
              <a:buChar char="•"/>
            </a:pPr>
            <a:endParaRPr lang="en-GB" sz="2000" dirty="0">
              <a:solidFill>
                <a:srgbClr val="292934"/>
              </a:solidFill>
              <a:latin typeface="+mj-lt"/>
            </a:endParaRPr>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3923895550"/>
              </p:ext>
            </p:extLst>
          </p:nvPr>
        </p:nvGraphicFramePr>
        <p:xfrm>
          <a:off x="838200" y="1690687"/>
          <a:ext cx="9372600" cy="411457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7087553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47528" y="5963873"/>
            <a:ext cx="3888432" cy="768601"/>
          </a:xfrm>
          <a:prstGeom prst="rect">
            <a:avLst/>
          </a:prstGeom>
        </p:spPr>
      </p:pic>
      <p:cxnSp>
        <p:nvCxnSpPr>
          <p:cNvPr id="6" name="Straight Connector 5"/>
          <p:cNvCxnSpPr/>
          <p:nvPr/>
        </p:nvCxnSpPr>
        <p:spPr>
          <a:xfrm>
            <a:off x="1524000" y="5805264"/>
            <a:ext cx="9144000" cy="0"/>
          </a:xfrm>
          <a:prstGeom prst="line">
            <a:avLst/>
          </a:prstGeom>
          <a:ln w="25400" cmpd="sng">
            <a:solidFill>
              <a:srgbClr val="FCB131"/>
            </a:solidFill>
          </a:ln>
        </p:spPr>
        <p:style>
          <a:lnRef idx="1">
            <a:schemeClr val="accent1"/>
          </a:lnRef>
          <a:fillRef idx="0">
            <a:schemeClr val="accent1"/>
          </a:fillRef>
          <a:effectRef idx="0">
            <a:schemeClr val="accent1"/>
          </a:effectRef>
          <a:fontRef idx="minor">
            <a:schemeClr val="tx1"/>
          </a:fontRef>
        </p:style>
      </p:cxnSp>
      <p:sp>
        <p:nvSpPr>
          <p:cNvPr id="7" name="Title 1"/>
          <p:cNvSpPr txBox="1">
            <a:spLocks/>
          </p:cNvSpPr>
          <p:nvPr/>
        </p:nvSpPr>
        <p:spPr>
          <a:xfrm>
            <a:off x="1847528" y="1268760"/>
            <a:ext cx="8280920" cy="410445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342900" indent="-342900" algn="l">
              <a:buFont typeface="Arial" panose="020B0604020202020204" pitchFamily="34" charset="0"/>
              <a:buChar char="•"/>
            </a:pPr>
            <a:endParaRPr lang="en-GB" sz="2400" b="1" dirty="0">
              <a:solidFill>
                <a:srgbClr val="003A80"/>
              </a:solidFill>
              <a:latin typeface="HelveticaNeueLT Std" pitchFamily="34" charset="0"/>
            </a:endParaRPr>
          </a:p>
        </p:txBody>
      </p:sp>
      <p:sp>
        <p:nvSpPr>
          <p:cNvPr id="8" name="Title 1"/>
          <p:cNvSpPr>
            <a:spLocks noGrp="1"/>
          </p:cNvSpPr>
          <p:nvPr>
            <p:ph type="title"/>
          </p:nvPr>
        </p:nvSpPr>
        <p:spPr/>
        <p:txBody>
          <a:bodyPr>
            <a:normAutofit/>
          </a:bodyPr>
          <a:lstStyle/>
          <a:p>
            <a:r>
              <a:rPr lang="en-GB" sz="3600" b="1" dirty="0">
                <a:solidFill>
                  <a:schemeClr val="tx2"/>
                </a:solidFill>
                <a:latin typeface="Arial" pitchFamily="34" charset="0"/>
                <a:cs typeface="Arial" pitchFamily="34" charset="0"/>
              </a:rPr>
              <a:t>a</a:t>
            </a:r>
            <a:r>
              <a:rPr lang="en-GB" sz="3600" b="1" dirty="0" smtClean="0">
                <a:solidFill>
                  <a:schemeClr val="tx2"/>
                </a:solidFill>
                <a:latin typeface="Arial" pitchFamily="34" charset="0"/>
                <a:cs typeface="Arial" pitchFamily="34" charset="0"/>
              </a:rPr>
              <a:t> culture of curiosity</a:t>
            </a:r>
            <a:endParaRPr lang="en-GB" sz="3600" b="1" dirty="0">
              <a:solidFill>
                <a:schemeClr val="tx2"/>
              </a:solidFill>
              <a:latin typeface="Arial" pitchFamily="34" charset="0"/>
              <a:cs typeface="Arial" pitchFamily="34" charset="0"/>
            </a:endParaRPr>
          </a:p>
        </p:txBody>
      </p:sp>
      <p:sp>
        <p:nvSpPr>
          <p:cNvPr id="10" name="Slide Number Placeholder 9"/>
          <p:cNvSpPr>
            <a:spLocks noGrp="1"/>
          </p:cNvSpPr>
          <p:nvPr>
            <p:ph type="sldNum" sz="quarter" idx="12"/>
          </p:nvPr>
        </p:nvSpPr>
        <p:spPr/>
        <p:txBody>
          <a:bodyPr/>
          <a:lstStyle/>
          <a:p>
            <a:fld id="{E0906235-80EC-4C1A-A6E4-6AD9B5F8E286}" type="slidenum">
              <a:rPr lang="en-GB" smtClean="0"/>
              <a:t>3</a:t>
            </a:fld>
            <a:endParaRPr lang="en-GB"/>
          </a:p>
        </p:txBody>
      </p:sp>
      <p:sp>
        <p:nvSpPr>
          <p:cNvPr id="2" name="Rectangle 1"/>
          <p:cNvSpPr/>
          <p:nvPr/>
        </p:nvSpPr>
        <p:spPr>
          <a:xfrm>
            <a:off x="2711624" y="982177"/>
            <a:ext cx="6480720" cy="400110"/>
          </a:xfrm>
          <a:prstGeom prst="rect">
            <a:avLst/>
          </a:prstGeom>
        </p:spPr>
        <p:txBody>
          <a:bodyPr wrap="square">
            <a:spAutoFit/>
          </a:bodyPr>
          <a:lstStyle/>
          <a:p>
            <a:pPr marL="182880" indent="-182880">
              <a:spcBef>
                <a:spcPct val="20000"/>
              </a:spcBef>
              <a:buClr>
                <a:srgbClr val="93A299"/>
              </a:buClr>
              <a:buSzPct val="85000"/>
              <a:buFont typeface="Arial" pitchFamily="34" charset="0"/>
              <a:buChar char="•"/>
            </a:pPr>
            <a:endParaRPr lang="en-GB" sz="2000" dirty="0">
              <a:solidFill>
                <a:srgbClr val="292934"/>
              </a:solidFill>
              <a:latin typeface="+mj-lt"/>
            </a:endParaRPr>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3612919404"/>
              </p:ext>
            </p:extLst>
          </p:nvPr>
        </p:nvGraphicFramePr>
        <p:xfrm>
          <a:off x="838200" y="1690687"/>
          <a:ext cx="9372600" cy="411457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0138823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47528" y="5950621"/>
            <a:ext cx="3888432" cy="768601"/>
          </a:xfrm>
          <a:prstGeom prst="rect">
            <a:avLst/>
          </a:prstGeom>
        </p:spPr>
      </p:pic>
      <p:cxnSp>
        <p:nvCxnSpPr>
          <p:cNvPr id="6" name="Straight Connector 5"/>
          <p:cNvCxnSpPr/>
          <p:nvPr/>
        </p:nvCxnSpPr>
        <p:spPr>
          <a:xfrm>
            <a:off x="1524000" y="5805264"/>
            <a:ext cx="9144000" cy="0"/>
          </a:xfrm>
          <a:prstGeom prst="line">
            <a:avLst/>
          </a:prstGeom>
          <a:ln w="25400" cmpd="sng">
            <a:solidFill>
              <a:srgbClr val="FCB131"/>
            </a:solidFill>
          </a:ln>
        </p:spPr>
        <p:style>
          <a:lnRef idx="1">
            <a:schemeClr val="accent1"/>
          </a:lnRef>
          <a:fillRef idx="0">
            <a:schemeClr val="accent1"/>
          </a:fillRef>
          <a:effectRef idx="0">
            <a:schemeClr val="accent1"/>
          </a:effectRef>
          <a:fontRef idx="minor">
            <a:schemeClr val="tx1"/>
          </a:fontRef>
        </p:style>
      </p:cxnSp>
      <p:sp>
        <p:nvSpPr>
          <p:cNvPr id="7" name="Title 1"/>
          <p:cNvSpPr txBox="1">
            <a:spLocks/>
          </p:cNvSpPr>
          <p:nvPr/>
        </p:nvSpPr>
        <p:spPr>
          <a:xfrm>
            <a:off x="1847528" y="1268760"/>
            <a:ext cx="8280920" cy="410445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342900" indent="-342900" algn="l">
              <a:buFont typeface="Arial" panose="020B0604020202020204" pitchFamily="34" charset="0"/>
              <a:buChar char="•"/>
            </a:pPr>
            <a:endParaRPr lang="en-GB" sz="2400" b="1" dirty="0">
              <a:solidFill>
                <a:srgbClr val="003A80"/>
              </a:solidFill>
              <a:latin typeface="HelveticaNeueLT Std" pitchFamily="34" charset="0"/>
            </a:endParaRPr>
          </a:p>
        </p:txBody>
      </p:sp>
      <p:sp>
        <p:nvSpPr>
          <p:cNvPr id="8" name="Title 1"/>
          <p:cNvSpPr>
            <a:spLocks noGrp="1"/>
          </p:cNvSpPr>
          <p:nvPr>
            <p:ph type="title"/>
          </p:nvPr>
        </p:nvSpPr>
        <p:spPr/>
        <p:txBody>
          <a:bodyPr>
            <a:normAutofit/>
          </a:bodyPr>
          <a:lstStyle/>
          <a:p>
            <a:r>
              <a:rPr lang="en-GB" sz="3600" b="1" dirty="0" smtClean="0">
                <a:solidFill>
                  <a:schemeClr val="tx2"/>
                </a:solidFill>
                <a:latin typeface="Arial" pitchFamily="34" charset="0"/>
                <a:cs typeface="Arial" pitchFamily="34" charset="0"/>
              </a:rPr>
              <a:t>we will</a:t>
            </a:r>
            <a:endParaRPr lang="en-GB" sz="3600" b="1" dirty="0">
              <a:solidFill>
                <a:schemeClr val="tx2"/>
              </a:solidFill>
              <a:latin typeface="Arial" pitchFamily="34" charset="0"/>
              <a:cs typeface="Arial" pitchFamily="34" charset="0"/>
            </a:endParaRPr>
          </a:p>
        </p:txBody>
      </p:sp>
      <p:sp>
        <p:nvSpPr>
          <p:cNvPr id="10" name="Slide Number Placeholder 9"/>
          <p:cNvSpPr>
            <a:spLocks noGrp="1"/>
          </p:cNvSpPr>
          <p:nvPr>
            <p:ph type="sldNum" sz="quarter" idx="12"/>
          </p:nvPr>
        </p:nvSpPr>
        <p:spPr/>
        <p:txBody>
          <a:bodyPr/>
          <a:lstStyle/>
          <a:p>
            <a:fld id="{E0906235-80EC-4C1A-A6E4-6AD9B5F8E286}" type="slidenum">
              <a:rPr lang="en-GB" smtClean="0"/>
              <a:t>4</a:t>
            </a:fld>
            <a:endParaRPr lang="en-GB"/>
          </a:p>
        </p:txBody>
      </p:sp>
      <p:sp>
        <p:nvSpPr>
          <p:cNvPr id="2" name="Rectangle 1"/>
          <p:cNvSpPr/>
          <p:nvPr/>
        </p:nvSpPr>
        <p:spPr>
          <a:xfrm>
            <a:off x="2711624" y="982177"/>
            <a:ext cx="6480720" cy="400110"/>
          </a:xfrm>
          <a:prstGeom prst="rect">
            <a:avLst/>
          </a:prstGeom>
        </p:spPr>
        <p:txBody>
          <a:bodyPr wrap="square">
            <a:spAutoFit/>
          </a:bodyPr>
          <a:lstStyle/>
          <a:p>
            <a:pPr marL="182880" indent="-182880">
              <a:spcBef>
                <a:spcPct val="20000"/>
              </a:spcBef>
              <a:buClr>
                <a:srgbClr val="93A299"/>
              </a:buClr>
              <a:buSzPct val="85000"/>
              <a:buFont typeface="Arial" pitchFamily="34" charset="0"/>
              <a:buChar char="•"/>
            </a:pPr>
            <a:endParaRPr lang="en-GB" sz="2000" dirty="0">
              <a:solidFill>
                <a:srgbClr val="292934"/>
              </a:solidFill>
              <a:latin typeface="+mj-lt"/>
            </a:endParaRPr>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2036942209"/>
              </p:ext>
            </p:extLst>
          </p:nvPr>
        </p:nvGraphicFramePr>
        <p:xfrm>
          <a:off x="838200" y="1717191"/>
          <a:ext cx="9372600" cy="411457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2024468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47528" y="5963873"/>
            <a:ext cx="3888432" cy="768601"/>
          </a:xfrm>
          <a:prstGeom prst="rect">
            <a:avLst/>
          </a:prstGeom>
        </p:spPr>
      </p:pic>
      <p:cxnSp>
        <p:nvCxnSpPr>
          <p:cNvPr id="6" name="Straight Connector 5"/>
          <p:cNvCxnSpPr/>
          <p:nvPr/>
        </p:nvCxnSpPr>
        <p:spPr>
          <a:xfrm>
            <a:off x="1524000" y="5805264"/>
            <a:ext cx="9144000" cy="0"/>
          </a:xfrm>
          <a:prstGeom prst="line">
            <a:avLst/>
          </a:prstGeom>
          <a:ln w="25400" cmpd="sng">
            <a:solidFill>
              <a:srgbClr val="FCB131"/>
            </a:solidFill>
          </a:ln>
        </p:spPr>
        <p:style>
          <a:lnRef idx="1">
            <a:schemeClr val="accent1"/>
          </a:lnRef>
          <a:fillRef idx="0">
            <a:schemeClr val="accent1"/>
          </a:fillRef>
          <a:effectRef idx="0">
            <a:schemeClr val="accent1"/>
          </a:effectRef>
          <a:fontRef idx="minor">
            <a:schemeClr val="tx1"/>
          </a:fontRef>
        </p:style>
      </p:cxnSp>
      <p:sp>
        <p:nvSpPr>
          <p:cNvPr id="7" name="Title 1"/>
          <p:cNvSpPr txBox="1">
            <a:spLocks/>
          </p:cNvSpPr>
          <p:nvPr/>
        </p:nvSpPr>
        <p:spPr>
          <a:xfrm>
            <a:off x="1847528" y="1268760"/>
            <a:ext cx="8280920" cy="410445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342900" indent="-342900" algn="l">
              <a:buFont typeface="Arial" panose="020B0604020202020204" pitchFamily="34" charset="0"/>
              <a:buChar char="•"/>
            </a:pPr>
            <a:endParaRPr lang="en-GB" sz="2400" b="1" dirty="0">
              <a:solidFill>
                <a:srgbClr val="003A80"/>
              </a:solidFill>
              <a:latin typeface="HelveticaNeueLT Std" pitchFamily="34" charset="0"/>
            </a:endParaRPr>
          </a:p>
        </p:txBody>
      </p:sp>
      <p:sp>
        <p:nvSpPr>
          <p:cNvPr id="8" name="Title 1"/>
          <p:cNvSpPr>
            <a:spLocks noGrp="1"/>
          </p:cNvSpPr>
          <p:nvPr>
            <p:ph type="title"/>
          </p:nvPr>
        </p:nvSpPr>
        <p:spPr/>
        <p:txBody>
          <a:bodyPr>
            <a:normAutofit/>
          </a:bodyPr>
          <a:lstStyle/>
          <a:p>
            <a:r>
              <a:rPr lang="en-GB" sz="3600" b="1" dirty="0" smtClean="0">
                <a:solidFill>
                  <a:schemeClr val="tx2"/>
                </a:solidFill>
                <a:latin typeface="Arial" pitchFamily="34" charset="0"/>
                <a:cs typeface="Arial" pitchFamily="34" charset="0"/>
              </a:rPr>
              <a:t>Our focus</a:t>
            </a:r>
            <a:endParaRPr lang="en-GB" sz="3600" b="1" dirty="0">
              <a:solidFill>
                <a:schemeClr val="tx2"/>
              </a:solidFill>
              <a:latin typeface="Arial" pitchFamily="34" charset="0"/>
              <a:cs typeface="Arial" pitchFamily="34" charset="0"/>
            </a:endParaRPr>
          </a:p>
        </p:txBody>
      </p:sp>
      <p:sp>
        <p:nvSpPr>
          <p:cNvPr id="10" name="Slide Number Placeholder 9"/>
          <p:cNvSpPr>
            <a:spLocks noGrp="1"/>
          </p:cNvSpPr>
          <p:nvPr>
            <p:ph type="sldNum" sz="quarter" idx="12"/>
          </p:nvPr>
        </p:nvSpPr>
        <p:spPr/>
        <p:txBody>
          <a:bodyPr/>
          <a:lstStyle/>
          <a:p>
            <a:fld id="{E0906235-80EC-4C1A-A6E4-6AD9B5F8E286}" type="slidenum">
              <a:rPr lang="en-GB" smtClean="0"/>
              <a:t>5</a:t>
            </a:fld>
            <a:endParaRPr lang="en-GB"/>
          </a:p>
        </p:txBody>
      </p:sp>
      <p:sp>
        <p:nvSpPr>
          <p:cNvPr id="2" name="Rectangle 1"/>
          <p:cNvSpPr/>
          <p:nvPr/>
        </p:nvSpPr>
        <p:spPr>
          <a:xfrm>
            <a:off x="2711624" y="982177"/>
            <a:ext cx="6480720" cy="400110"/>
          </a:xfrm>
          <a:prstGeom prst="rect">
            <a:avLst/>
          </a:prstGeom>
        </p:spPr>
        <p:txBody>
          <a:bodyPr wrap="square">
            <a:spAutoFit/>
          </a:bodyPr>
          <a:lstStyle/>
          <a:p>
            <a:pPr marL="182880" indent="-182880">
              <a:spcBef>
                <a:spcPct val="20000"/>
              </a:spcBef>
              <a:buClr>
                <a:srgbClr val="93A299"/>
              </a:buClr>
              <a:buSzPct val="85000"/>
              <a:buFont typeface="Arial" pitchFamily="34" charset="0"/>
              <a:buChar char="•"/>
            </a:pPr>
            <a:endParaRPr lang="en-GB" sz="2000" dirty="0">
              <a:solidFill>
                <a:srgbClr val="292934"/>
              </a:solidFill>
              <a:latin typeface="+mj-lt"/>
            </a:endParaRPr>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1064863705"/>
              </p:ext>
            </p:extLst>
          </p:nvPr>
        </p:nvGraphicFramePr>
        <p:xfrm>
          <a:off x="838200" y="1611383"/>
          <a:ext cx="9372600" cy="411457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3369753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47528" y="5950621"/>
            <a:ext cx="3888432" cy="768601"/>
          </a:xfrm>
          <a:prstGeom prst="rect">
            <a:avLst/>
          </a:prstGeom>
        </p:spPr>
      </p:pic>
      <p:cxnSp>
        <p:nvCxnSpPr>
          <p:cNvPr id="6" name="Straight Connector 5"/>
          <p:cNvCxnSpPr/>
          <p:nvPr/>
        </p:nvCxnSpPr>
        <p:spPr>
          <a:xfrm>
            <a:off x="1524000" y="5805264"/>
            <a:ext cx="9144000" cy="0"/>
          </a:xfrm>
          <a:prstGeom prst="line">
            <a:avLst/>
          </a:prstGeom>
          <a:ln w="25400" cmpd="sng">
            <a:solidFill>
              <a:srgbClr val="FCB131"/>
            </a:solidFill>
          </a:ln>
        </p:spPr>
        <p:style>
          <a:lnRef idx="1">
            <a:schemeClr val="accent1"/>
          </a:lnRef>
          <a:fillRef idx="0">
            <a:schemeClr val="accent1"/>
          </a:fillRef>
          <a:effectRef idx="0">
            <a:schemeClr val="accent1"/>
          </a:effectRef>
          <a:fontRef idx="minor">
            <a:schemeClr val="tx1"/>
          </a:fontRef>
        </p:style>
      </p:cxnSp>
      <p:sp>
        <p:nvSpPr>
          <p:cNvPr id="7" name="Title 1"/>
          <p:cNvSpPr txBox="1">
            <a:spLocks/>
          </p:cNvSpPr>
          <p:nvPr/>
        </p:nvSpPr>
        <p:spPr>
          <a:xfrm>
            <a:off x="1847528" y="1268760"/>
            <a:ext cx="8280920" cy="410445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342900" indent="-342900" algn="l">
              <a:buFont typeface="Arial" panose="020B0604020202020204" pitchFamily="34" charset="0"/>
              <a:buChar char="•"/>
            </a:pPr>
            <a:endParaRPr lang="en-GB" sz="2400" b="1" dirty="0">
              <a:solidFill>
                <a:srgbClr val="003A80"/>
              </a:solidFill>
              <a:latin typeface="HelveticaNeueLT Std" pitchFamily="34" charset="0"/>
            </a:endParaRPr>
          </a:p>
        </p:txBody>
      </p:sp>
      <p:sp>
        <p:nvSpPr>
          <p:cNvPr id="8" name="Title 1"/>
          <p:cNvSpPr>
            <a:spLocks noGrp="1"/>
          </p:cNvSpPr>
          <p:nvPr>
            <p:ph type="title"/>
          </p:nvPr>
        </p:nvSpPr>
        <p:spPr/>
        <p:txBody>
          <a:bodyPr>
            <a:normAutofit/>
          </a:bodyPr>
          <a:lstStyle/>
          <a:p>
            <a:r>
              <a:rPr lang="en-GB" sz="3600" b="1" dirty="0">
                <a:solidFill>
                  <a:schemeClr val="tx2"/>
                </a:solidFill>
                <a:latin typeface="Arial" pitchFamily="34" charset="0"/>
                <a:cs typeface="Arial" pitchFamily="34" charset="0"/>
              </a:rPr>
              <a:t>o</a:t>
            </a:r>
            <a:r>
              <a:rPr lang="en-GB" sz="3600" b="1" dirty="0" smtClean="0">
                <a:solidFill>
                  <a:schemeClr val="tx2"/>
                </a:solidFill>
                <a:latin typeface="Arial" pitchFamily="34" charset="0"/>
                <a:cs typeface="Arial" pitchFamily="34" charset="0"/>
              </a:rPr>
              <a:t>ur research and innovation programmes</a:t>
            </a:r>
            <a:endParaRPr lang="en-GB" sz="3600" b="1" dirty="0">
              <a:solidFill>
                <a:schemeClr val="tx2"/>
              </a:solidFill>
              <a:latin typeface="Arial" pitchFamily="34" charset="0"/>
              <a:cs typeface="Arial" pitchFamily="34" charset="0"/>
            </a:endParaRPr>
          </a:p>
        </p:txBody>
      </p:sp>
      <p:sp>
        <p:nvSpPr>
          <p:cNvPr id="10" name="Slide Number Placeholder 9"/>
          <p:cNvSpPr>
            <a:spLocks noGrp="1"/>
          </p:cNvSpPr>
          <p:nvPr>
            <p:ph type="sldNum" sz="quarter" idx="12"/>
          </p:nvPr>
        </p:nvSpPr>
        <p:spPr/>
        <p:txBody>
          <a:bodyPr/>
          <a:lstStyle/>
          <a:p>
            <a:fld id="{E0906235-80EC-4C1A-A6E4-6AD9B5F8E286}" type="slidenum">
              <a:rPr lang="en-GB" smtClean="0"/>
              <a:t>6</a:t>
            </a:fld>
            <a:endParaRPr lang="en-GB"/>
          </a:p>
        </p:txBody>
      </p:sp>
      <p:sp>
        <p:nvSpPr>
          <p:cNvPr id="2" name="Rectangle 1"/>
          <p:cNvSpPr/>
          <p:nvPr/>
        </p:nvSpPr>
        <p:spPr>
          <a:xfrm>
            <a:off x="2711624" y="982177"/>
            <a:ext cx="6480720" cy="400110"/>
          </a:xfrm>
          <a:prstGeom prst="rect">
            <a:avLst/>
          </a:prstGeom>
        </p:spPr>
        <p:txBody>
          <a:bodyPr wrap="square">
            <a:spAutoFit/>
          </a:bodyPr>
          <a:lstStyle/>
          <a:p>
            <a:pPr marL="182880" indent="-182880">
              <a:spcBef>
                <a:spcPct val="20000"/>
              </a:spcBef>
              <a:buClr>
                <a:srgbClr val="93A299"/>
              </a:buClr>
              <a:buSzPct val="85000"/>
              <a:buFont typeface="Arial" pitchFamily="34" charset="0"/>
              <a:buChar char="•"/>
            </a:pPr>
            <a:endParaRPr lang="en-GB" sz="2000" dirty="0">
              <a:solidFill>
                <a:srgbClr val="292934"/>
              </a:solidFill>
              <a:latin typeface="+mj-lt"/>
            </a:endParaRPr>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739319370"/>
              </p:ext>
            </p:extLst>
          </p:nvPr>
        </p:nvGraphicFramePr>
        <p:xfrm>
          <a:off x="838200" y="1717191"/>
          <a:ext cx="9372600" cy="411457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9800777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47528" y="5950621"/>
            <a:ext cx="3888432" cy="768601"/>
          </a:xfrm>
          <a:prstGeom prst="rect">
            <a:avLst/>
          </a:prstGeom>
        </p:spPr>
      </p:pic>
      <p:cxnSp>
        <p:nvCxnSpPr>
          <p:cNvPr id="6" name="Straight Connector 5"/>
          <p:cNvCxnSpPr/>
          <p:nvPr/>
        </p:nvCxnSpPr>
        <p:spPr>
          <a:xfrm>
            <a:off x="1524000" y="5805264"/>
            <a:ext cx="9144000" cy="0"/>
          </a:xfrm>
          <a:prstGeom prst="line">
            <a:avLst/>
          </a:prstGeom>
          <a:ln w="25400" cmpd="sng">
            <a:solidFill>
              <a:srgbClr val="FCB131"/>
            </a:solidFill>
          </a:ln>
        </p:spPr>
        <p:style>
          <a:lnRef idx="1">
            <a:schemeClr val="accent1"/>
          </a:lnRef>
          <a:fillRef idx="0">
            <a:schemeClr val="accent1"/>
          </a:fillRef>
          <a:effectRef idx="0">
            <a:schemeClr val="accent1"/>
          </a:effectRef>
          <a:fontRef idx="minor">
            <a:schemeClr val="tx1"/>
          </a:fontRef>
        </p:style>
      </p:cxnSp>
      <p:sp>
        <p:nvSpPr>
          <p:cNvPr id="7" name="Title 1"/>
          <p:cNvSpPr txBox="1">
            <a:spLocks/>
          </p:cNvSpPr>
          <p:nvPr/>
        </p:nvSpPr>
        <p:spPr>
          <a:xfrm>
            <a:off x="1847528" y="1268760"/>
            <a:ext cx="8280920" cy="410445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342900" indent="-342900" algn="l">
              <a:buFont typeface="Arial" panose="020B0604020202020204" pitchFamily="34" charset="0"/>
              <a:buChar char="•"/>
            </a:pPr>
            <a:endParaRPr lang="en-GB" sz="2400" b="1" dirty="0">
              <a:solidFill>
                <a:srgbClr val="003A80"/>
              </a:solidFill>
              <a:latin typeface="HelveticaNeueLT Std" pitchFamily="34" charset="0"/>
            </a:endParaRPr>
          </a:p>
        </p:txBody>
      </p:sp>
      <p:sp>
        <p:nvSpPr>
          <p:cNvPr id="8" name="Title 1"/>
          <p:cNvSpPr>
            <a:spLocks noGrp="1"/>
          </p:cNvSpPr>
          <p:nvPr>
            <p:ph type="title"/>
          </p:nvPr>
        </p:nvSpPr>
        <p:spPr/>
        <p:txBody>
          <a:bodyPr>
            <a:normAutofit/>
          </a:bodyPr>
          <a:lstStyle/>
          <a:p>
            <a:r>
              <a:rPr lang="en-GB" sz="3600" b="1" dirty="0">
                <a:solidFill>
                  <a:schemeClr val="tx2"/>
                </a:solidFill>
                <a:latin typeface="Arial" pitchFamily="34" charset="0"/>
                <a:cs typeface="Arial" pitchFamily="34" charset="0"/>
              </a:rPr>
              <a:t>o</a:t>
            </a:r>
            <a:r>
              <a:rPr lang="en-GB" sz="3600" b="1" dirty="0" smtClean="0">
                <a:solidFill>
                  <a:schemeClr val="tx2"/>
                </a:solidFill>
                <a:latin typeface="Arial" pitchFamily="34" charset="0"/>
                <a:cs typeface="Arial" pitchFamily="34" charset="0"/>
              </a:rPr>
              <a:t>ur research and innovation programmes</a:t>
            </a:r>
            <a:endParaRPr lang="en-GB" sz="3600" b="1" dirty="0">
              <a:solidFill>
                <a:schemeClr val="tx2"/>
              </a:solidFill>
              <a:latin typeface="Arial" pitchFamily="34" charset="0"/>
              <a:cs typeface="Arial" pitchFamily="34" charset="0"/>
            </a:endParaRPr>
          </a:p>
        </p:txBody>
      </p:sp>
      <p:sp>
        <p:nvSpPr>
          <p:cNvPr id="10" name="Slide Number Placeholder 9"/>
          <p:cNvSpPr>
            <a:spLocks noGrp="1"/>
          </p:cNvSpPr>
          <p:nvPr>
            <p:ph type="sldNum" sz="quarter" idx="12"/>
          </p:nvPr>
        </p:nvSpPr>
        <p:spPr/>
        <p:txBody>
          <a:bodyPr/>
          <a:lstStyle/>
          <a:p>
            <a:fld id="{E0906235-80EC-4C1A-A6E4-6AD9B5F8E286}" type="slidenum">
              <a:rPr lang="en-GB" smtClean="0"/>
              <a:t>7</a:t>
            </a:fld>
            <a:endParaRPr lang="en-GB"/>
          </a:p>
        </p:txBody>
      </p:sp>
      <p:sp>
        <p:nvSpPr>
          <p:cNvPr id="2" name="Rectangle 1"/>
          <p:cNvSpPr/>
          <p:nvPr/>
        </p:nvSpPr>
        <p:spPr>
          <a:xfrm>
            <a:off x="2711624" y="982177"/>
            <a:ext cx="6480720" cy="400110"/>
          </a:xfrm>
          <a:prstGeom prst="rect">
            <a:avLst/>
          </a:prstGeom>
        </p:spPr>
        <p:txBody>
          <a:bodyPr wrap="square">
            <a:spAutoFit/>
          </a:bodyPr>
          <a:lstStyle/>
          <a:p>
            <a:pPr marL="182880" indent="-182880">
              <a:spcBef>
                <a:spcPct val="20000"/>
              </a:spcBef>
              <a:buClr>
                <a:srgbClr val="93A299"/>
              </a:buClr>
              <a:buSzPct val="85000"/>
              <a:buFont typeface="Arial" pitchFamily="34" charset="0"/>
              <a:buChar char="•"/>
            </a:pPr>
            <a:endParaRPr lang="en-GB" sz="2000" dirty="0">
              <a:solidFill>
                <a:srgbClr val="292934"/>
              </a:solidFill>
              <a:latin typeface="+mj-lt"/>
            </a:endParaRPr>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3614739686"/>
              </p:ext>
            </p:extLst>
          </p:nvPr>
        </p:nvGraphicFramePr>
        <p:xfrm>
          <a:off x="838200" y="1717191"/>
          <a:ext cx="9372600" cy="411457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40868191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47528" y="5963873"/>
            <a:ext cx="3888432" cy="768601"/>
          </a:xfrm>
          <a:prstGeom prst="rect">
            <a:avLst/>
          </a:prstGeom>
        </p:spPr>
      </p:pic>
      <p:cxnSp>
        <p:nvCxnSpPr>
          <p:cNvPr id="6" name="Straight Connector 5"/>
          <p:cNvCxnSpPr/>
          <p:nvPr/>
        </p:nvCxnSpPr>
        <p:spPr>
          <a:xfrm>
            <a:off x="1524000" y="5805264"/>
            <a:ext cx="9144000" cy="0"/>
          </a:xfrm>
          <a:prstGeom prst="line">
            <a:avLst/>
          </a:prstGeom>
          <a:ln w="25400" cmpd="sng">
            <a:solidFill>
              <a:srgbClr val="FCB131"/>
            </a:solidFill>
          </a:ln>
        </p:spPr>
        <p:style>
          <a:lnRef idx="1">
            <a:schemeClr val="accent1"/>
          </a:lnRef>
          <a:fillRef idx="0">
            <a:schemeClr val="accent1"/>
          </a:fillRef>
          <a:effectRef idx="0">
            <a:schemeClr val="accent1"/>
          </a:effectRef>
          <a:fontRef idx="minor">
            <a:schemeClr val="tx1"/>
          </a:fontRef>
        </p:style>
      </p:cxnSp>
      <p:sp>
        <p:nvSpPr>
          <p:cNvPr id="7" name="Title 1"/>
          <p:cNvSpPr txBox="1">
            <a:spLocks/>
          </p:cNvSpPr>
          <p:nvPr/>
        </p:nvSpPr>
        <p:spPr>
          <a:xfrm>
            <a:off x="1847528" y="1268760"/>
            <a:ext cx="8280920" cy="410445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342900" indent="-342900" algn="l">
              <a:buFont typeface="Arial" panose="020B0604020202020204" pitchFamily="34" charset="0"/>
              <a:buChar char="•"/>
            </a:pPr>
            <a:endParaRPr lang="en-GB" sz="2400" b="1" dirty="0">
              <a:solidFill>
                <a:srgbClr val="003A80"/>
              </a:solidFill>
              <a:latin typeface="HelveticaNeueLT Std" pitchFamily="34" charset="0"/>
            </a:endParaRPr>
          </a:p>
        </p:txBody>
      </p:sp>
      <p:sp>
        <p:nvSpPr>
          <p:cNvPr id="8" name="Title 1"/>
          <p:cNvSpPr>
            <a:spLocks noGrp="1"/>
          </p:cNvSpPr>
          <p:nvPr>
            <p:ph type="title"/>
          </p:nvPr>
        </p:nvSpPr>
        <p:spPr/>
        <p:txBody>
          <a:bodyPr>
            <a:normAutofit/>
          </a:bodyPr>
          <a:lstStyle/>
          <a:p>
            <a:r>
              <a:rPr lang="en-GB" sz="3600" b="1" dirty="0">
                <a:solidFill>
                  <a:schemeClr val="tx2"/>
                </a:solidFill>
                <a:latin typeface="Arial" pitchFamily="34" charset="0"/>
                <a:cs typeface="Arial" pitchFamily="34" charset="0"/>
              </a:rPr>
              <a:t>h</a:t>
            </a:r>
            <a:r>
              <a:rPr lang="en-GB" sz="3600" b="1" dirty="0" smtClean="0">
                <a:solidFill>
                  <a:schemeClr val="tx2"/>
                </a:solidFill>
                <a:latin typeface="Arial" pitchFamily="34" charset="0"/>
                <a:cs typeface="Arial" pitchFamily="34" charset="0"/>
              </a:rPr>
              <a:t>ow does this fit into our clinical strategy?</a:t>
            </a:r>
            <a:endParaRPr lang="en-GB" sz="3600" b="1" dirty="0">
              <a:solidFill>
                <a:schemeClr val="tx2"/>
              </a:solidFill>
              <a:latin typeface="Arial" pitchFamily="34" charset="0"/>
              <a:cs typeface="Arial" pitchFamily="34" charset="0"/>
            </a:endParaRPr>
          </a:p>
        </p:txBody>
      </p:sp>
      <p:sp>
        <p:nvSpPr>
          <p:cNvPr id="10" name="Slide Number Placeholder 9"/>
          <p:cNvSpPr>
            <a:spLocks noGrp="1"/>
          </p:cNvSpPr>
          <p:nvPr>
            <p:ph type="sldNum" sz="quarter" idx="12"/>
          </p:nvPr>
        </p:nvSpPr>
        <p:spPr/>
        <p:txBody>
          <a:bodyPr/>
          <a:lstStyle/>
          <a:p>
            <a:fld id="{E0906235-80EC-4C1A-A6E4-6AD9B5F8E286}" type="slidenum">
              <a:rPr lang="en-GB" smtClean="0"/>
              <a:t>8</a:t>
            </a:fld>
            <a:endParaRPr lang="en-GB"/>
          </a:p>
        </p:txBody>
      </p:sp>
      <p:sp>
        <p:nvSpPr>
          <p:cNvPr id="2" name="Rectangle 1"/>
          <p:cNvSpPr/>
          <p:nvPr/>
        </p:nvSpPr>
        <p:spPr>
          <a:xfrm>
            <a:off x="2711624" y="982177"/>
            <a:ext cx="6480720" cy="400110"/>
          </a:xfrm>
          <a:prstGeom prst="rect">
            <a:avLst/>
          </a:prstGeom>
        </p:spPr>
        <p:txBody>
          <a:bodyPr wrap="square">
            <a:spAutoFit/>
          </a:bodyPr>
          <a:lstStyle/>
          <a:p>
            <a:pPr marL="182880" indent="-182880">
              <a:spcBef>
                <a:spcPct val="20000"/>
              </a:spcBef>
              <a:buClr>
                <a:srgbClr val="93A299"/>
              </a:buClr>
              <a:buSzPct val="85000"/>
              <a:buFont typeface="Arial" pitchFamily="34" charset="0"/>
              <a:buChar char="•"/>
            </a:pPr>
            <a:endParaRPr lang="en-GB" sz="2000" dirty="0">
              <a:solidFill>
                <a:srgbClr val="292934"/>
              </a:solidFill>
              <a:latin typeface="+mj-lt"/>
            </a:endParaRPr>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2984615819"/>
              </p:ext>
            </p:extLst>
          </p:nvPr>
        </p:nvGraphicFramePr>
        <p:xfrm>
          <a:off x="838200" y="1690687"/>
          <a:ext cx="9372600" cy="411457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50640518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3215</TotalTime>
  <Words>652</Words>
  <Application>Microsoft Office PowerPoint</Application>
  <PresentationFormat>Widescreen</PresentationFormat>
  <Paragraphs>97</Paragraphs>
  <Slides>8</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Calibri</vt:lpstr>
      <vt:lpstr>Calibri Light</vt:lpstr>
      <vt:lpstr>HelveticaNeueLT Std</vt:lpstr>
      <vt:lpstr>HelveticaNeueLT Std Med</vt:lpstr>
      <vt:lpstr>HelveticaNeueLT Std Thin</vt:lpstr>
      <vt:lpstr>Office Theme</vt:lpstr>
      <vt:lpstr>New ideas our research and innovation strategy  Royal Hospital for Neuro-disability July 2024</vt:lpstr>
      <vt:lpstr>our research and innovation priorities</vt:lpstr>
      <vt:lpstr>a culture of curiosity</vt:lpstr>
      <vt:lpstr>we will</vt:lpstr>
      <vt:lpstr>Our focus</vt:lpstr>
      <vt:lpstr>our research and innovation programmes</vt:lpstr>
      <vt:lpstr>our research and innovation programmes</vt:lpstr>
      <vt:lpstr>how does this fit into our clinical strategy?</vt:lpstr>
    </vt:vector>
  </TitlesOfParts>
  <Company>The Royal Hospital for Neuro Disability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RHN Board Workshop October 2021</dc:title>
  <dc:creator>Jane Beaven</dc:creator>
  <cp:lastModifiedBy>Sophie Duport</cp:lastModifiedBy>
  <cp:revision>140</cp:revision>
  <dcterms:created xsi:type="dcterms:W3CDTF">2021-10-15T14:38:20Z</dcterms:created>
  <dcterms:modified xsi:type="dcterms:W3CDTF">2025-03-24T13:39:28Z</dcterms:modified>
</cp:coreProperties>
</file>